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 id="2147483712" r:id="rId2"/>
    <p:sldMasterId id="2147483799" r:id="rId3"/>
  </p:sldMasterIdLst>
  <p:notesMasterIdLst>
    <p:notesMasterId r:id="rId29"/>
  </p:notesMasterIdLst>
  <p:handoutMasterIdLst>
    <p:handoutMasterId r:id="rId30"/>
  </p:handoutMasterIdLst>
  <p:sldIdLst>
    <p:sldId id="278" r:id="rId4"/>
    <p:sldId id="257" r:id="rId5"/>
    <p:sldId id="311"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287"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741" autoAdjust="0"/>
  </p:normalViewPr>
  <p:slideViewPr>
    <p:cSldViewPr snapToGrid="0" snapToObjects="1">
      <p:cViewPr varScale="1">
        <p:scale>
          <a:sx n="62" d="100"/>
          <a:sy n="62" d="100"/>
        </p:scale>
        <p:origin x="804" y="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50" d="100"/>
          <a:sy n="50" d="100"/>
        </p:scale>
        <p:origin x="270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16E10-446F-504F-C568-5ADE1A4E8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vi-VN"/>
              <a:t>1</a:t>
            </a:r>
          </a:p>
        </p:txBody>
      </p:sp>
      <p:sp>
        <p:nvSpPr>
          <p:cNvPr id="3" name="Date Placeholder 2">
            <a:extLst>
              <a:ext uri="{FF2B5EF4-FFF2-40B4-BE49-F238E27FC236}">
                <a16:creationId xmlns:a16="http://schemas.microsoft.com/office/drawing/2014/main" id="{A31EDE3C-5E8D-7BC8-342F-17BA685E54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AC78E4-734C-4744-BF16-0D5873B4FB2C}" type="datetimeFigureOut">
              <a:rPr lang="vi-VN" smtClean="0"/>
              <a:t>08/01/2026</a:t>
            </a:fld>
            <a:endParaRPr lang="vi-VN"/>
          </a:p>
        </p:txBody>
      </p:sp>
      <p:sp>
        <p:nvSpPr>
          <p:cNvPr id="4" name="Footer Placeholder 3">
            <a:extLst>
              <a:ext uri="{FF2B5EF4-FFF2-40B4-BE49-F238E27FC236}">
                <a16:creationId xmlns:a16="http://schemas.microsoft.com/office/drawing/2014/main" id="{E6ABA5CD-603F-423C-83EA-1F80620553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98A3D6CE-B9A7-37AF-A325-DCCDD53E55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3FBF1A-5CFE-4870-BB6A-FB2DB975164D}" type="slidenum">
              <a:rPr lang="vi-VN" smtClean="0"/>
              <a:t>‹#›</a:t>
            </a:fld>
            <a:endParaRPr lang="vi-VN"/>
          </a:p>
        </p:txBody>
      </p:sp>
    </p:spTree>
    <p:extLst>
      <p:ext uri="{BB962C8B-B14F-4D97-AF65-F5344CB8AC3E}">
        <p14:creationId xmlns:p14="http://schemas.microsoft.com/office/powerpoint/2010/main" val="391465259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vi-VN"/>
              <a:t>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EC9F5-10F9-48DF-B179-83657CF0959A}" type="datetimeFigureOut">
              <a:rPr lang="vi-VN" smtClean="0"/>
              <a:t>08/01/2026</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90E54-5E24-45C3-867F-CFAA03BE95A5}" type="slidenum">
              <a:rPr lang="vi-VN" smtClean="0"/>
              <a:t>‹#›</a:t>
            </a:fld>
            <a:endParaRPr lang="vi-VN"/>
          </a:p>
        </p:txBody>
      </p:sp>
    </p:spTree>
    <p:extLst>
      <p:ext uri="{BB962C8B-B14F-4D97-AF65-F5344CB8AC3E}">
        <p14:creationId xmlns:p14="http://schemas.microsoft.com/office/powerpoint/2010/main" val="35775361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990241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292093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112039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158940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94141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51623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959053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4003178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99566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527066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91967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effectLst/>
              </a:rPr>
              <a:t>Trước hết, nhóm em xin trình bày lý do chọn đề tài. Nước hoa không chỉ là sản phẩm làm đẹp mà còn thể hiện phong cách cá nhân, đặc biệt giới trẻ rất ưa chuộng mua online. Thị trường thương mại điện tử Việt Nam đang phát triển mạnh mẽ, đây là thời điểm phù hợp để xây dựng một website chuyên biệt. Quan trọng hơn, đề tài giúp nhóm củng cố và áp dụng sâu kiến thức đã học trong môn học. Tiếp theo, em xin giới thiệu ngắn gọn về các công nghệ mà nhóm sử dụng.</a:t>
            </a:r>
          </a:p>
          <a:p>
            <a:endParaRPr lang="vi-VN" dirty="0"/>
          </a:p>
        </p:txBody>
      </p:sp>
    </p:spTree>
    <p:extLst>
      <p:ext uri="{BB962C8B-B14F-4D97-AF65-F5344CB8AC3E}">
        <p14:creationId xmlns:p14="http://schemas.microsoft.com/office/powerpoint/2010/main" val="3452035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73116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Qua quá trình thực hiện đề tài, nhóm đã hoàn thành website bán nước hoa với đầy đủ các chức năng cơ bản của một hệ thống thương mại điện tử.</a:t>
            </a:r>
          </a:p>
          <a:p>
            <a:r>
              <a:rPr lang="vi-VN" dirty="0"/>
              <a:t>Website được xây dựng theo mô hình MVC, giúp mã nguồn được tổ chức rõ ràng, dễ đọc, dễ bảo trì và thuận tiện cho việc mở rộng về sau.</a:t>
            </a:r>
          </a:p>
          <a:p>
            <a:r>
              <a:rPr lang="vi-VN" dirty="0"/>
              <a:t>Hệ thống được phát triển trên nền tảng XAMPP với ngôn ngữ PHP, kết hợp HTML, CSS cho giao diện và cơ sở dữ liệu MySQL để lưu trữ và xử lý dữ liệu.</a:t>
            </a:r>
          </a:p>
          <a:p>
            <a:r>
              <a:rPr lang="vi-VN" dirty="0"/>
              <a:t>Về mặt chức năng, website hỗ trợ quản lý sản phẩm, danh mục, thương hiệu; tìm kiếm và lọc sản phẩm linh hoạt; giỏ hàng và quản lý đơn hàng hoạt động ổn định với phân quyền rõ ràng giữa người dùng và quản trị viên.</a:t>
            </a:r>
          </a:p>
          <a:p>
            <a:r>
              <a:rPr lang="vi-VN" dirty="0"/>
              <a:t>Giao diện được thiết kế theo hướng hiện đại, responsive, thân thiện với người dùng.</a:t>
            </a:r>
            <a:br>
              <a:rPr lang="vi-VN" dirty="0"/>
            </a:br>
            <a:r>
              <a:rPr lang="vi-VN" dirty="0"/>
              <a:t>Đồng thời, hệ thống cũng chú trọng đến bảo mật với việc mã hóa mật khẩu, chống SQL Injection và XSS, đảm bảo an toàn dữ liệu trong quá trình vận hành.</a:t>
            </a:r>
          </a:p>
          <a:p>
            <a:r>
              <a:rPr lang="vi-VN" dirty="0"/>
              <a:t>Nhìn chung, kết quả đạt được đáp ứng tốt mục tiêu ban đầu của đề tài và phù hợp cho mục đích học tập và nghiên cứu.</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Bên cạnh những kết quả đạt được, hệ thống vẫn còn tồn tại một số ưu điểm và hạn chế nhất định, em xin trình bày cụ thể ở slide tiếp theo.</a:t>
            </a:r>
          </a:p>
          <a:p>
            <a:endParaRPr lang="vi-VN" dirty="0"/>
          </a:p>
        </p:txBody>
      </p:sp>
    </p:spTree>
    <p:extLst>
      <p:ext uri="{BB962C8B-B14F-4D97-AF65-F5344CB8AC3E}">
        <p14:creationId xmlns:p14="http://schemas.microsoft.com/office/powerpoint/2010/main" val="3087817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a:t>
            </a:r>
            <a:r>
              <a:rPr lang="vi-VN" b="1" dirty="0"/>
              <a:t>ưu điểm</a:t>
            </a:r>
            <a:r>
              <a:rPr lang="vi-VN" dirty="0"/>
              <a:t>, trước hết hệ thống được xây dựng theo mô hình MVC nên cấu trúc mã nguồn rõ ràng, dễ quản lý và dễ mở rộng trong tương lai.</a:t>
            </a:r>
          </a:p>
          <a:p>
            <a:r>
              <a:rPr lang="vi-VN" dirty="0"/>
              <a:t>Giao diện website được thiết kế theo hướng hiện đại, thân thiện với người dùng và responsive tốt trên nhiều thiết bị khác nhau.</a:t>
            </a:r>
          </a:p>
          <a:p>
            <a:r>
              <a:rPr lang="vi-VN" dirty="0"/>
              <a:t>Các chức năng cốt lõi của một website thương mại điện tử đều được triển khai đầy đủ như quản lý sản phẩm, danh mục, thương hiệu, giỏ hàng, đặt hàng và quản lý đơn hàng.</a:t>
            </a:r>
          </a:p>
          <a:p>
            <a:r>
              <a:rPr lang="vi-VN" dirty="0"/>
              <a:t>Hệ thống phân quyền rõ ràng giữa người dùng và quản trị viên, giúp đảm bảo an toàn và kiểm soát dữ liệu tốt hơn.</a:t>
            </a:r>
          </a:p>
          <a:p>
            <a:r>
              <a:rPr lang="vi-VN" dirty="0"/>
              <a:t>Ngoài ra, website còn hỗ trợ tìm kiếm, lọc, phân trang sản phẩm linh hoạt, tích hợp các chức năng tiện ích như danh sách yêu thích, quản lý thông tin cá nhân và gửi liên hệ.</a:t>
            </a:r>
            <a:br>
              <a:rPr lang="vi-VN" dirty="0"/>
            </a:br>
            <a:r>
              <a:rPr lang="vi-VN" dirty="0"/>
              <a:t>Cơ sở dữ liệu được thiết kế chuẩn hóa, kết hợp với các biện pháp bảo mật như mã hóa mật khẩu, chống SQL Injection và XSS.</a:t>
            </a:r>
          </a:p>
          <a:p>
            <a:r>
              <a:rPr lang="vi-VN" dirty="0"/>
              <a:t>Tuy nhiên, bên cạnh các ưu điểm, hệ thống vẫn còn một số </a:t>
            </a:r>
            <a:r>
              <a:rPr lang="vi-VN" b="1" dirty="0"/>
              <a:t>nhược điểm</a:t>
            </a:r>
            <a:r>
              <a:rPr lang="vi-VN" dirty="0"/>
              <a:t>.</a:t>
            </a:r>
            <a:br>
              <a:rPr lang="vi-VN" dirty="0"/>
            </a:br>
            <a:r>
              <a:rPr lang="vi-VN" dirty="0"/>
              <a:t>Hiện tại website chưa tích hợp các cổng thanh toán trực tuyến, chủ yếu mới hỗ trợ hình thức thanh toán khi nhận hàng.</a:t>
            </a:r>
          </a:p>
          <a:p>
            <a:r>
              <a:rPr lang="vi-VN" dirty="0"/>
              <a:t>Hệ thống chưa có chức năng đánh giá và nhận xét sản phẩm, khiến mức độ tương tác của người dùng chưa cao.</a:t>
            </a:r>
          </a:p>
          <a:p>
            <a:r>
              <a:rPr lang="vi-VN" dirty="0"/>
              <a:t>Ngoài ra, chức năng quản lý kho còn đơn giản, chưa có cảnh báo tồn kho; website cũng chưa được tối ưu SEO và thiếu các tính năng marketing như mã giảm giá hay chương trình tích điểm.</a:t>
            </a:r>
          </a:p>
          <a:p>
            <a:r>
              <a:rPr lang="vi-VN" dirty="0"/>
              <a:t>Những hạn chế này là cơ sở để nhóm đề xuất các hướng phát triển trong tương lai.</a:t>
            </a:r>
          </a:p>
        </p:txBody>
      </p:sp>
    </p:spTree>
    <p:extLst>
      <p:ext uri="{BB962C8B-B14F-4D97-AF65-F5344CB8AC3E}">
        <p14:creationId xmlns:p14="http://schemas.microsoft.com/office/powerpoint/2010/main" val="3223362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Từ những ưu điểm và hạn chế vừa nêu, nhóm đã đề xuất một số </a:t>
            </a:r>
            <a:r>
              <a:rPr lang="vi-VN" b="1" dirty="0"/>
              <a:t>hướng phát triển nhằm hoàn thiện và nâng cao hệ thống trong tương lai</a:t>
            </a:r>
            <a:r>
              <a:rPr lang="vi-VN" dirty="0"/>
              <a:t>.</a:t>
            </a:r>
          </a:p>
        </p:txBody>
      </p:sp>
    </p:spTree>
    <p:extLst>
      <p:ext uri="{BB962C8B-B14F-4D97-AF65-F5344CB8AC3E}">
        <p14:creationId xmlns:p14="http://schemas.microsoft.com/office/powerpoint/2010/main" val="301736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effectLst/>
              </a:rPr>
              <a:t>Để xây dựng website, nhóm sử dụng bộ công nghệ phổ biến và mạnh mẽ: PHP làm ngôn ngữ chính xử lý phía server, kết hợp MySQL quản lý dữ liệu. Giao diện được thiết kế responsive nhờ Bootstrap, còn toàn bộ dự án được tổ chức theo mô hình MVC giúp mã nguồn sạch sẽ, dễ bảo trì. Bây giờ, em xin đi vào phần phân tích và mô tả đề tài</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Controller (C):</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Không được tách thành một thư mục riêng mà được tổ chức dưới dạng các file xử lý trong thư mục helpers và các file điều hướng trung tâm của hệ thống.</a:t>
            </a:r>
          </a:p>
          <a:p>
            <a:endParaRPr lang="vi-VN" dirty="0">
              <a:effectLst/>
            </a:endParaRPr>
          </a:p>
        </p:txBody>
      </p:sp>
    </p:spTree>
    <p:extLst>
      <p:ext uri="{BB962C8B-B14F-4D97-AF65-F5344CB8AC3E}">
        <p14:creationId xmlns:p14="http://schemas.microsoft.com/office/powerpoint/2010/main" val="2810353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Website bán nước hoa được xây dựng nhằm hỗ trợ việc kinh doanh nước hoa thông qua môi trường web.</a:t>
            </a:r>
          </a:p>
          <a:p>
            <a:r>
              <a:rPr lang="vi-VN" dirty="0"/>
              <a:t>Hệ thống chỉ cho phép người dùng mua sản phẩm khi đã đăng ký và đăng nhập tài khoản thành viên. Khi thực hiện giao dịch mua hàng, thành viên được xem là khách hàng của hệ thống.</a:t>
            </a:r>
          </a:p>
          <a:p>
            <a:r>
              <a:rPr lang="vi-VN" dirty="0"/>
              <a:t>Website được quản lý bởi các quản trị viên – là những người có quyền quản lý sản phẩm, xử lý đơn hàng và điều hành toàn bộ hoạt động mua bán.</a:t>
            </a:r>
          </a:p>
          <a:p>
            <a:r>
              <a:rPr lang="vi-VN" dirty="0"/>
              <a:t>Hệ thống quản lý danh mục sản phẩm nhằm hỗ trợ phân loại và tìm kiếm, bao gồm nước hoa nam, nước hoa nữ, nước hoa unisex và gift set.</a:t>
            </a:r>
            <a:br>
              <a:rPr lang="vi-VN" dirty="0"/>
            </a:br>
            <a:r>
              <a:rPr lang="vi-VN" dirty="0"/>
              <a:t>Bên cạnh đó, hệ thống quản lý thông tin thương hiệu với các thuộc tính như tên thương hiệu, quốc gia xuất xứ, mô tả và logo.</a:t>
            </a:r>
          </a:p>
          <a:p>
            <a:r>
              <a:rPr lang="vi-VN" dirty="0"/>
              <a:t>Mỗi sản phẩm được quản lý rất chi tiết với các thông tin như thương hiệu, danh mục, xuất xứ, năm phát hành, dung tích, nhóm hương, phong cách, giới tính phù hợp, giá bán, tồn kho và trạng thái sản phẩm.</a:t>
            </a:r>
          </a:p>
          <a:p>
            <a:r>
              <a:rPr lang="vi-VN" dirty="0"/>
              <a:t>Ngoài ra, hệ thống còn hỗ trợ giỏ hàng, danh sách sản phẩm yêu thích, lịch sử mua hàng và chức năng liên hệ.</a:t>
            </a:r>
            <a:br>
              <a:rPr lang="vi-VN" dirty="0"/>
            </a:br>
            <a:r>
              <a:rPr lang="vi-VN" dirty="0"/>
              <a:t>Toàn bộ dữ liệu được lưu trữ trong cơ sở dữ liệu MySQL nhằm đảm bảo tính toàn vẹn và an toàn thông tin.</a:t>
            </a:r>
          </a:p>
        </p:txBody>
      </p:sp>
    </p:spTree>
    <p:extLst>
      <p:ext uri="{BB962C8B-B14F-4D97-AF65-F5344CB8AC3E}">
        <p14:creationId xmlns:p14="http://schemas.microsoft.com/office/powerpoint/2010/main" val="40528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95525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39048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Ngoài chức năng, hệ thống còn đáp ứng các yêu cầu phi chức năng như bảo mật và hiệu năng để đảm bảo trải nghiệm người dùng.</a:t>
            </a:r>
          </a:p>
        </p:txBody>
      </p:sp>
    </p:spTree>
    <p:extLst>
      <p:ext uri="{BB962C8B-B14F-4D97-AF65-F5344CB8AC3E}">
        <p14:creationId xmlns:p14="http://schemas.microsoft.com/office/powerpoint/2010/main" val="3784192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Model (M):</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Được tổ chức trong thư mục models.</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Chịu trách nhiệm làm việc trực tiếp với cơ sở dữ liệu MySQL thông qua các lớp và hàm xử lý dữ liệu.</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Thực hiện các thao tác truy vấn, thêm, sửa, xóa dữ liệu liên quan đến người dùng, sản phẩm, danh mục, giỏ hàng và đơn hàng.</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View (V):</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Bao gồm thư mục views và thư mục assets.</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Thư mục views chứa các file giao diện hiển thị nội dung cho người dùng và </a:t>
            </a:r>
            <a:r>
              <a:rPr lang="en-US" sz="1800" spc="0" dirty="0">
                <a:effectLst/>
                <a:latin typeface="Times New Roman" panose="02020603050405020304" pitchFamily="18" charset="0"/>
                <a:ea typeface="Times New Roman" panose="02020603050405020304" pitchFamily="18" charset="0"/>
              </a:rPr>
              <a:t>QTV</a:t>
            </a:r>
            <a:r>
              <a:rPr lang="vi-VN" sz="1800" spc="0" dirty="0">
                <a:effectLst/>
                <a:latin typeface="Times New Roman" panose="02020603050405020304" pitchFamily="18" charset="0"/>
                <a:ea typeface="Times New Roman" panose="02020603050405020304" pitchFamily="18" charset="0"/>
              </a:rPr>
              <a:t>.</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Thư mục assets chứa các tài nguyên giao diện như CSS, JavaScript và hình ảnh.</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View chỉ thực hiện chức năng hiển thị, không xử lý logic nghiệp vụ.</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Controller (C):</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Không được tách thành một thư mục riêng mà được tổ chức dưới dạng các file xử lý trong thư mục helpers và các file điều hướng trung tâm của hệ thống.</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Chịu trách nhiệm tiếp nhận yêu cầu từ người dùng, xử lý logic nghiệp vụ, gọi Model để thao tác dữ liệu và truyền kết quả sang View để hiển thị.</a:t>
            </a:r>
          </a:p>
        </p:txBody>
      </p:sp>
    </p:spTree>
    <p:extLst>
      <p:ext uri="{BB962C8B-B14F-4D97-AF65-F5344CB8AC3E}">
        <p14:creationId xmlns:p14="http://schemas.microsoft.com/office/powerpoint/2010/main" val="127576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119731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0" name="Google Shape;10;p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11;p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4;p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txBox="1">
            <a:spLocks noGrp="1"/>
          </p:cNvSpPr>
          <p:nvPr>
            <p:ph type="ctrTitle"/>
          </p:nvPr>
        </p:nvSpPr>
        <p:spPr>
          <a:xfrm>
            <a:off x="1335767" y="1327367"/>
            <a:ext cx="6228800" cy="3404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6" name="Google Shape;16;p2"/>
          <p:cNvSpPr txBox="1">
            <a:spLocks noGrp="1"/>
          </p:cNvSpPr>
          <p:nvPr>
            <p:ph type="subTitle" idx="1"/>
          </p:nvPr>
        </p:nvSpPr>
        <p:spPr>
          <a:xfrm>
            <a:off x="1335767" y="4731767"/>
            <a:ext cx="48272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cxnSp>
        <p:nvCxnSpPr>
          <p:cNvPr id="17" name="Google Shape;17;p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 name="Google Shape;18;p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9" name="Google Shape;19;p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0" name="Google Shape;20;p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427716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2"/>
        <p:cNvGrpSpPr/>
        <p:nvPr/>
      </p:nvGrpSpPr>
      <p:grpSpPr>
        <a:xfrm>
          <a:off x="0" y="0"/>
          <a:ext cx="0" cy="0"/>
          <a:chOff x="0" y="0"/>
          <a:chExt cx="0" cy="0"/>
        </a:xfrm>
      </p:grpSpPr>
      <p:pic>
        <p:nvPicPr>
          <p:cNvPr id="113" name="Google Shape;113;p11"/>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14" name="Google Shape;114;p11"/>
          <p:cNvSpPr/>
          <p:nvPr/>
        </p:nvSpPr>
        <p:spPr>
          <a:xfrm>
            <a:off x="1756467" y="1053484"/>
            <a:ext cx="8678800" cy="475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11"/>
          <p:cNvSpPr/>
          <p:nvPr/>
        </p:nvSpPr>
        <p:spPr>
          <a:xfrm>
            <a:off x="1799027" y="109607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11"/>
          <p:cNvSpPr/>
          <p:nvPr/>
        </p:nvSpPr>
        <p:spPr>
          <a:xfrm flipH="1">
            <a:off x="9224059" y="109605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11"/>
          <p:cNvSpPr/>
          <p:nvPr/>
        </p:nvSpPr>
        <p:spPr>
          <a:xfrm rot="10800000">
            <a:off x="9224054" y="44862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11"/>
          <p:cNvSpPr/>
          <p:nvPr/>
        </p:nvSpPr>
        <p:spPr>
          <a:xfrm rot="10800000" flipH="1">
            <a:off x="1799273" y="44862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19" name="Google Shape;119;p11"/>
          <p:cNvCxnSpPr/>
          <p:nvPr/>
        </p:nvCxnSpPr>
        <p:spPr>
          <a:xfrm>
            <a:off x="2000433" y="2367133"/>
            <a:ext cx="0" cy="2127600"/>
          </a:xfrm>
          <a:prstGeom prst="straightConnector1">
            <a:avLst/>
          </a:prstGeom>
          <a:noFill/>
          <a:ln w="9525" cap="flat" cmpd="sng">
            <a:solidFill>
              <a:schemeClr val="accent2"/>
            </a:solidFill>
            <a:prstDash val="solid"/>
            <a:round/>
            <a:headEnd type="none" w="med" len="med"/>
            <a:tailEnd type="none" w="med" len="med"/>
          </a:ln>
        </p:spPr>
      </p:cxnSp>
      <p:cxnSp>
        <p:nvCxnSpPr>
          <p:cNvPr id="120" name="Google Shape;120;p11"/>
          <p:cNvCxnSpPr/>
          <p:nvPr/>
        </p:nvCxnSpPr>
        <p:spPr>
          <a:xfrm rot="10800000">
            <a:off x="2957367" y="1254917"/>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121" name="Google Shape;121;p11"/>
          <p:cNvCxnSpPr/>
          <p:nvPr/>
        </p:nvCxnSpPr>
        <p:spPr>
          <a:xfrm rot="10800000">
            <a:off x="2957367" y="5595551"/>
            <a:ext cx="6274400" cy="0"/>
          </a:xfrm>
          <a:prstGeom prst="straightConnector1">
            <a:avLst/>
          </a:prstGeom>
          <a:noFill/>
          <a:ln w="9525" cap="flat" cmpd="sng">
            <a:solidFill>
              <a:schemeClr val="accent2"/>
            </a:solidFill>
            <a:prstDash val="solid"/>
            <a:round/>
            <a:headEnd type="none" w="med" len="med"/>
            <a:tailEnd type="none" w="med" len="med"/>
          </a:ln>
        </p:spPr>
      </p:cxnSp>
      <p:sp>
        <p:nvSpPr>
          <p:cNvPr id="122" name="Google Shape;122;p11"/>
          <p:cNvSpPr txBox="1">
            <a:spLocks noGrp="1"/>
          </p:cNvSpPr>
          <p:nvPr>
            <p:ph type="title" hasCustomPrompt="1"/>
          </p:nvPr>
        </p:nvSpPr>
        <p:spPr>
          <a:xfrm>
            <a:off x="2314500" y="2080592"/>
            <a:ext cx="7563200" cy="1961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3" name="Google Shape;123;p11"/>
          <p:cNvSpPr txBox="1">
            <a:spLocks noGrp="1"/>
          </p:cNvSpPr>
          <p:nvPr>
            <p:ph type="subTitle" idx="1"/>
          </p:nvPr>
        </p:nvSpPr>
        <p:spPr>
          <a:xfrm>
            <a:off x="2314500" y="4114608"/>
            <a:ext cx="75632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spTree>
    <p:extLst>
      <p:ext uri="{BB962C8B-B14F-4D97-AF65-F5344CB8AC3E}">
        <p14:creationId xmlns:p14="http://schemas.microsoft.com/office/powerpoint/2010/main" val="2864477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4"/>
        <p:cNvGrpSpPr/>
        <p:nvPr/>
      </p:nvGrpSpPr>
      <p:grpSpPr>
        <a:xfrm>
          <a:off x="0" y="0"/>
          <a:ext cx="0" cy="0"/>
          <a:chOff x="0" y="0"/>
          <a:chExt cx="0" cy="0"/>
        </a:xfrm>
      </p:grpSpPr>
    </p:spTree>
    <p:extLst>
      <p:ext uri="{BB962C8B-B14F-4D97-AF65-F5344CB8AC3E}">
        <p14:creationId xmlns:p14="http://schemas.microsoft.com/office/powerpoint/2010/main" val="218063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5"/>
        <p:cNvGrpSpPr/>
        <p:nvPr/>
      </p:nvGrpSpPr>
      <p:grpSpPr>
        <a:xfrm>
          <a:off x="0" y="0"/>
          <a:ext cx="0" cy="0"/>
          <a:chOff x="0" y="0"/>
          <a:chExt cx="0" cy="0"/>
        </a:xfrm>
      </p:grpSpPr>
      <p:pic>
        <p:nvPicPr>
          <p:cNvPr id="126" name="Google Shape;126;p13"/>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27" name="Google Shape;127;p1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1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1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1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1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13"/>
          <p:cNvSpPr txBox="1">
            <a:spLocks noGrp="1"/>
          </p:cNvSpPr>
          <p:nvPr>
            <p:ph type="title"/>
          </p:nvPr>
        </p:nvSpPr>
        <p:spPr>
          <a:xfrm>
            <a:off x="1191600" y="719200"/>
            <a:ext cx="980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3" name="Google Shape;133;p13"/>
          <p:cNvSpPr txBox="1">
            <a:spLocks noGrp="1"/>
          </p:cNvSpPr>
          <p:nvPr>
            <p:ph type="title" idx="2"/>
          </p:nvPr>
        </p:nvSpPr>
        <p:spPr>
          <a:xfrm>
            <a:off x="2163517" y="2315797"/>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4" name="Google Shape;134;p13"/>
          <p:cNvSpPr txBox="1">
            <a:spLocks noGrp="1"/>
          </p:cNvSpPr>
          <p:nvPr>
            <p:ph type="subTitle" idx="1"/>
          </p:nvPr>
        </p:nvSpPr>
        <p:spPr>
          <a:xfrm>
            <a:off x="2163517" y="2996231"/>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5" name="Google Shape;135;p13"/>
          <p:cNvSpPr txBox="1">
            <a:spLocks noGrp="1"/>
          </p:cNvSpPr>
          <p:nvPr>
            <p:ph type="title" idx="3"/>
          </p:nvPr>
        </p:nvSpPr>
        <p:spPr>
          <a:xfrm>
            <a:off x="6925684" y="2315797"/>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6" name="Google Shape;136;p13"/>
          <p:cNvSpPr txBox="1">
            <a:spLocks noGrp="1"/>
          </p:cNvSpPr>
          <p:nvPr>
            <p:ph type="subTitle" idx="4"/>
          </p:nvPr>
        </p:nvSpPr>
        <p:spPr>
          <a:xfrm>
            <a:off x="6925684" y="2996231"/>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7" name="Google Shape;137;p13"/>
          <p:cNvSpPr txBox="1">
            <a:spLocks noGrp="1"/>
          </p:cNvSpPr>
          <p:nvPr>
            <p:ph type="title" idx="5"/>
          </p:nvPr>
        </p:nvSpPr>
        <p:spPr>
          <a:xfrm>
            <a:off x="2163517" y="4702151"/>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8" name="Google Shape;138;p13"/>
          <p:cNvSpPr txBox="1">
            <a:spLocks noGrp="1"/>
          </p:cNvSpPr>
          <p:nvPr>
            <p:ph type="subTitle" idx="6"/>
          </p:nvPr>
        </p:nvSpPr>
        <p:spPr>
          <a:xfrm>
            <a:off x="2163517" y="5382584"/>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9" name="Google Shape;139;p13"/>
          <p:cNvSpPr txBox="1">
            <a:spLocks noGrp="1"/>
          </p:cNvSpPr>
          <p:nvPr>
            <p:ph type="title" idx="7"/>
          </p:nvPr>
        </p:nvSpPr>
        <p:spPr>
          <a:xfrm>
            <a:off x="6925684" y="4702151"/>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40" name="Google Shape;140;p13"/>
          <p:cNvSpPr txBox="1">
            <a:spLocks noGrp="1"/>
          </p:cNvSpPr>
          <p:nvPr>
            <p:ph type="subTitle" idx="8"/>
          </p:nvPr>
        </p:nvSpPr>
        <p:spPr>
          <a:xfrm>
            <a:off x="6925684" y="5382584"/>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41" name="Google Shape;141;p13"/>
          <p:cNvSpPr txBox="1">
            <a:spLocks noGrp="1"/>
          </p:cNvSpPr>
          <p:nvPr>
            <p:ph type="title" idx="9" hasCustomPrompt="1"/>
          </p:nvPr>
        </p:nvSpPr>
        <p:spPr>
          <a:xfrm>
            <a:off x="3018317" y="1657164"/>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2" name="Google Shape;142;p13"/>
          <p:cNvSpPr txBox="1">
            <a:spLocks noGrp="1"/>
          </p:cNvSpPr>
          <p:nvPr>
            <p:ph type="title" idx="13" hasCustomPrompt="1"/>
          </p:nvPr>
        </p:nvSpPr>
        <p:spPr>
          <a:xfrm>
            <a:off x="3018317" y="4041268"/>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3" name="Google Shape;143;p13"/>
          <p:cNvSpPr txBox="1">
            <a:spLocks noGrp="1"/>
          </p:cNvSpPr>
          <p:nvPr>
            <p:ph type="title" idx="14" hasCustomPrompt="1"/>
          </p:nvPr>
        </p:nvSpPr>
        <p:spPr>
          <a:xfrm>
            <a:off x="7780484" y="1657164"/>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4" name="Google Shape;144;p13"/>
          <p:cNvSpPr txBox="1">
            <a:spLocks noGrp="1"/>
          </p:cNvSpPr>
          <p:nvPr>
            <p:ph type="title" idx="15" hasCustomPrompt="1"/>
          </p:nvPr>
        </p:nvSpPr>
        <p:spPr>
          <a:xfrm>
            <a:off x="7780484" y="4041268"/>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cxnSp>
        <p:nvCxnSpPr>
          <p:cNvPr id="145" name="Google Shape;145;p1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46" name="Google Shape;146;p1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47" name="Google Shape;147;p1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148" name="Google Shape;148;p1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204390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9"/>
        <p:cNvGrpSpPr/>
        <p:nvPr/>
      </p:nvGrpSpPr>
      <p:grpSpPr>
        <a:xfrm>
          <a:off x="0" y="0"/>
          <a:ext cx="0" cy="0"/>
          <a:chOff x="0" y="0"/>
          <a:chExt cx="0" cy="0"/>
        </a:xfrm>
      </p:grpSpPr>
      <p:pic>
        <p:nvPicPr>
          <p:cNvPr id="150" name="Google Shape;150;p14"/>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151" name="Google Shape;151;p14"/>
          <p:cNvSpPr/>
          <p:nvPr/>
        </p:nvSpPr>
        <p:spPr>
          <a:xfrm>
            <a:off x="2195467" y="1293815"/>
            <a:ext cx="7800800" cy="42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14"/>
          <p:cNvSpPr/>
          <p:nvPr/>
        </p:nvSpPr>
        <p:spPr>
          <a:xfrm>
            <a:off x="2238027" y="1336360"/>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14"/>
          <p:cNvSpPr/>
          <p:nvPr/>
        </p:nvSpPr>
        <p:spPr>
          <a:xfrm flipH="1">
            <a:off x="8785054" y="1336355"/>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14"/>
          <p:cNvSpPr/>
          <p:nvPr/>
        </p:nvSpPr>
        <p:spPr>
          <a:xfrm rot="10800000">
            <a:off x="8785054" y="42461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5" name="Google Shape;155;p14"/>
          <p:cNvSpPr/>
          <p:nvPr/>
        </p:nvSpPr>
        <p:spPr>
          <a:xfrm rot="10800000" flipH="1">
            <a:off x="2238027" y="424611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6" name="Google Shape;156;p14"/>
          <p:cNvSpPr txBox="1">
            <a:spLocks noGrp="1"/>
          </p:cNvSpPr>
          <p:nvPr>
            <p:ph type="title"/>
          </p:nvPr>
        </p:nvSpPr>
        <p:spPr>
          <a:xfrm>
            <a:off x="2920600" y="1917684"/>
            <a:ext cx="6350800" cy="186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57" name="Google Shape;157;p14"/>
          <p:cNvSpPr txBox="1">
            <a:spLocks noGrp="1"/>
          </p:cNvSpPr>
          <p:nvPr>
            <p:ph type="subTitle" idx="1"/>
          </p:nvPr>
        </p:nvSpPr>
        <p:spPr>
          <a:xfrm>
            <a:off x="2920600" y="3777917"/>
            <a:ext cx="6350800" cy="11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158" name="Google Shape;158;p14"/>
          <p:cNvCxnSpPr/>
          <p:nvPr/>
        </p:nvCxnSpPr>
        <p:spPr>
          <a:xfrm>
            <a:off x="2435117" y="2610000"/>
            <a:ext cx="0" cy="1648000"/>
          </a:xfrm>
          <a:prstGeom prst="straightConnector1">
            <a:avLst/>
          </a:prstGeom>
          <a:noFill/>
          <a:ln w="9525" cap="flat" cmpd="sng">
            <a:solidFill>
              <a:schemeClr val="accent2"/>
            </a:solidFill>
            <a:prstDash val="solid"/>
            <a:round/>
            <a:headEnd type="none" w="med" len="med"/>
            <a:tailEnd type="none" w="med" len="med"/>
          </a:ln>
        </p:spPr>
      </p:cxnSp>
      <p:cxnSp>
        <p:nvCxnSpPr>
          <p:cNvPr id="159" name="Google Shape;159;p14"/>
          <p:cNvCxnSpPr/>
          <p:nvPr/>
        </p:nvCxnSpPr>
        <p:spPr>
          <a:xfrm rot="10800000">
            <a:off x="3394800" y="1509733"/>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160;p14"/>
          <p:cNvCxnSpPr/>
          <p:nvPr/>
        </p:nvCxnSpPr>
        <p:spPr>
          <a:xfrm rot="10800000">
            <a:off x="3394800" y="5348267"/>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161;p14"/>
          <p:cNvCxnSpPr/>
          <p:nvPr/>
        </p:nvCxnSpPr>
        <p:spPr>
          <a:xfrm>
            <a:off x="9756884" y="2610000"/>
            <a:ext cx="0" cy="164800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46934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2"/>
        <p:cNvGrpSpPr/>
        <p:nvPr/>
      </p:nvGrpSpPr>
      <p:grpSpPr>
        <a:xfrm>
          <a:off x="0" y="0"/>
          <a:ext cx="0" cy="0"/>
          <a:chOff x="0" y="0"/>
          <a:chExt cx="0" cy="0"/>
        </a:xfrm>
      </p:grpSpPr>
      <p:pic>
        <p:nvPicPr>
          <p:cNvPr id="163" name="Google Shape;163;p15"/>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164" name="Google Shape;164;p15"/>
          <p:cNvSpPr/>
          <p:nvPr/>
        </p:nvSpPr>
        <p:spPr>
          <a:xfrm>
            <a:off x="2195467" y="1293815"/>
            <a:ext cx="7800800" cy="42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5" name="Google Shape;165;p15"/>
          <p:cNvSpPr/>
          <p:nvPr/>
        </p:nvSpPr>
        <p:spPr>
          <a:xfrm>
            <a:off x="2238027" y="1336360"/>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15"/>
          <p:cNvSpPr/>
          <p:nvPr/>
        </p:nvSpPr>
        <p:spPr>
          <a:xfrm flipH="1">
            <a:off x="8785054" y="1336355"/>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7" name="Google Shape;167;p15"/>
          <p:cNvSpPr/>
          <p:nvPr/>
        </p:nvSpPr>
        <p:spPr>
          <a:xfrm rot="10800000">
            <a:off x="8785054" y="42461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8" name="Google Shape;168;p15"/>
          <p:cNvSpPr/>
          <p:nvPr/>
        </p:nvSpPr>
        <p:spPr>
          <a:xfrm rot="10800000" flipH="1">
            <a:off x="2238027" y="424611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69" name="Google Shape;169;p15"/>
          <p:cNvCxnSpPr/>
          <p:nvPr/>
        </p:nvCxnSpPr>
        <p:spPr>
          <a:xfrm>
            <a:off x="2435117" y="2610000"/>
            <a:ext cx="0" cy="1648000"/>
          </a:xfrm>
          <a:prstGeom prst="straightConnector1">
            <a:avLst/>
          </a:prstGeom>
          <a:noFill/>
          <a:ln w="9525" cap="flat" cmpd="sng">
            <a:solidFill>
              <a:schemeClr val="accent2"/>
            </a:solidFill>
            <a:prstDash val="solid"/>
            <a:round/>
            <a:headEnd type="none" w="med" len="med"/>
            <a:tailEnd type="none" w="med" len="med"/>
          </a:ln>
        </p:spPr>
      </p:cxnSp>
      <p:cxnSp>
        <p:nvCxnSpPr>
          <p:cNvPr id="170" name="Google Shape;170;p15"/>
          <p:cNvCxnSpPr/>
          <p:nvPr/>
        </p:nvCxnSpPr>
        <p:spPr>
          <a:xfrm rot="10800000">
            <a:off x="3394800" y="1509733"/>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71" name="Google Shape;171;p15"/>
          <p:cNvCxnSpPr/>
          <p:nvPr/>
        </p:nvCxnSpPr>
        <p:spPr>
          <a:xfrm rot="10800000">
            <a:off x="3394800" y="5348267"/>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72" name="Google Shape;172;p15"/>
          <p:cNvCxnSpPr/>
          <p:nvPr/>
        </p:nvCxnSpPr>
        <p:spPr>
          <a:xfrm>
            <a:off x="9756884" y="2610000"/>
            <a:ext cx="0" cy="1648000"/>
          </a:xfrm>
          <a:prstGeom prst="straightConnector1">
            <a:avLst/>
          </a:prstGeom>
          <a:noFill/>
          <a:ln w="9525" cap="flat" cmpd="sng">
            <a:solidFill>
              <a:schemeClr val="accent2"/>
            </a:solidFill>
            <a:prstDash val="solid"/>
            <a:round/>
            <a:headEnd type="none" w="med" len="med"/>
            <a:tailEnd type="none" w="med" len="med"/>
          </a:ln>
        </p:spPr>
      </p:cxnSp>
      <p:sp>
        <p:nvSpPr>
          <p:cNvPr id="173" name="Google Shape;173;p15"/>
          <p:cNvSpPr txBox="1">
            <a:spLocks noGrp="1"/>
          </p:cNvSpPr>
          <p:nvPr>
            <p:ph type="title"/>
          </p:nvPr>
        </p:nvSpPr>
        <p:spPr>
          <a:xfrm>
            <a:off x="3189200" y="3931527"/>
            <a:ext cx="5813600" cy="100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174" name="Google Shape;174;p15"/>
          <p:cNvSpPr txBox="1">
            <a:spLocks noGrp="1"/>
          </p:cNvSpPr>
          <p:nvPr>
            <p:ph type="subTitle" idx="1"/>
          </p:nvPr>
        </p:nvSpPr>
        <p:spPr>
          <a:xfrm>
            <a:off x="2767800" y="1768200"/>
            <a:ext cx="6656400" cy="201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r>
              <a:rPr lang="en-US"/>
              <a:t>Click to edit Master subtitle style</a:t>
            </a:r>
            <a:endParaRPr/>
          </a:p>
        </p:txBody>
      </p:sp>
      <p:cxnSp>
        <p:nvCxnSpPr>
          <p:cNvPr id="175" name="Google Shape;175;p1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76" name="Google Shape;176;p1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11650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7"/>
        <p:cNvGrpSpPr/>
        <p:nvPr/>
      </p:nvGrpSpPr>
      <p:grpSpPr>
        <a:xfrm>
          <a:off x="0" y="0"/>
          <a:ext cx="0" cy="0"/>
          <a:chOff x="0" y="0"/>
          <a:chExt cx="0" cy="0"/>
        </a:xfrm>
      </p:grpSpPr>
      <p:pic>
        <p:nvPicPr>
          <p:cNvPr id="178" name="Google Shape;178;p16"/>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179" name="Google Shape;179;p1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 name="Google Shape;180;p1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1" name="Google Shape;181;p1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2" name="Google Shape;182;p1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3" name="Google Shape;183;p1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84" name="Google Shape;184;p1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5" name="Google Shape;185;p1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6" name="Google Shape;186;p1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187" name="Google Shape;187;p1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188" name="Google Shape;188;p16"/>
          <p:cNvSpPr txBox="1">
            <a:spLocks noGrp="1"/>
          </p:cNvSpPr>
          <p:nvPr>
            <p:ph type="title"/>
          </p:nvPr>
        </p:nvSpPr>
        <p:spPr>
          <a:xfrm>
            <a:off x="5334003" y="3188400"/>
            <a:ext cx="559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89" name="Google Shape;189;p16"/>
          <p:cNvSpPr txBox="1">
            <a:spLocks noGrp="1"/>
          </p:cNvSpPr>
          <p:nvPr>
            <p:ph type="title" idx="2" hasCustomPrompt="1"/>
          </p:nvPr>
        </p:nvSpPr>
        <p:spPr>
          <a:xfrm>
            <a:off x="7203027"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0" name="Google Shape;190;p16"/>
          <p:cNvSpPr txBox="1">
            <a:spLocks noGrp="1"/>
          </p:cNvSpPr>
          <p:nvPr>
            <p:ph type="subTitle" idx="1"/>
          </p:nvPr>
        </p:nvSpPr>
        <p:spPr>
          <a:xfrm>
            <a:off x="5334000" y="4395233"/>
            <a:ext cx="5591600" cy="9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3604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1"/>
        <p:cNvGrpSpPr/>
        <p:nvPr/>
      </p:nvGrpSpPr>
      <p:grpSpPr>
        <a:xfrm>
          <a:off x="0" y="0"/>
          <a:ext cx="0" cy="0"/>
          <a:chOff x="0" y="0"/>
          <a:chExt cx="0" cy="0"/>
        </a:xfrm>
      </p:grpSpPr>
      <p:pic>
        <p:nvPicPr>
          <p:cNvPr id="192" name="Google Shape;192;p17"/>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93" name="Google Shape;193;p1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4" name="Google Shape;194;p1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1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6" name="Google Shape;196;p1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7" name="Google Shape;197;p1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98" name="Google Shape;198;p1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99" name="Google Shape;199;p1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00" name="Google Shape;200;p1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01" name="Google Shape;201;p1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202" name="Google Shape;202;p17"/>
          <p:cNvSpPr txBox="1">
            <a:spLocks noGrp="1"/>
          </p:cNvSpPr>
          <p:nvPr>
            <p:ph type="title"/>
          </p:nvPr>
        </p:nvSpPr>
        <p:spPr>
          <a:xfrm>
            <a:off x="3299684" y="3188400"/>
            <a:ext cx="559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203" name="Google Shape;203;p17"/>
          <p:cNvSpPr txBox="1">
            <a:spLocks noGrp="1"/>
          </p:cNvSpPr>
          <p:nvPr>
            <p:ph type="title" idx="2" hasCustomPrompt="1"/>
          </p:nvPr>
        </p:nvSpPr>
        <p:spPr>
          <a:xfrm>
            <a:off x="5168707"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4" name="Google Shape;204;p17"/>
          <p:cNvSpPr txBox="1">
            <a:spLocks noGrp="1"/>
          </p:cNvSpPr>
          <p:nvPr>
            <p:ph type="subTitle" idx="1"/>
          </p:nvPr>
        </p:nvSpPr>
        <p:spPr>
          <a:xfrm>
            <a:off x="3299684" y="4395233"/>
            <a:ext cx="5591600" cy="5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83147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05"/>
        <p:cNvGrpSpPr/>
        <p:nvPr/>
      </p:nvGrpSpPr>
      <p:grpSpPr>
        <a:xfrm>
          <a:off x="0" y="0"/>
          <a:ext cx="0" cy="0"/>
          <a:chOff x="0" y="0"/>
          <a:chExt cx="0" cy="0"/>
        </a:xfrm>
      </p:grpSpPr>
      <p:pic>
        <p:nvPicPr>
          <p:cNvPr id="206" name="Google Shape;206;p18"/>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207" name="Google Shape;207;p18"/>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18"/>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18"/>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18"/>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18"/>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18"/>
          <p:cNvSpPr txBox="1">
            <a:spLocks noGrp="1"/>
          </p:cNvSpPr>
          <p:nvPr>
            <p:ph type="title"/>
          </p:nvPr>
        </p:nvSpPr>
        <p:spPr>
          <a:xfrm>
            <a:off x="1598067" y="1436601"/>
            <a:ext cx="5136000" cy="2420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13" name="Google Shape;213;p18"/>
          <p:cNvSpPr txBox="1">
            <a:spLocks noGrp="1"/>
          </p:cNvSpPr>
          <p:nvPr>
            <p:ph type="subTitle" idx="1"/>
          </p:nvPr>
        </p:nvSpPr>
        <p:spPr>
          <a:xfrm>
            <a:off x="1598067" y="3856836"/>
            <a:ext cx="5136000" cy="15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14" name="Google Shape;214;p18"/>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15" name="Google Shape;215;p18"/>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16" name="Google Shape;216;p18"/>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17" name="Google Shape;217;p18"/>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300134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19"/>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20" name="Google Shape;220;p19"/>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1" name="Google Shape;221;p19"/>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2" name="Google Shape;222;p19"/>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3" name="Google Shape;223;p19"/>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4" name="Google Shape;224;p19"/>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5" name="Google Shape;225;p19"/>
          <p:cNvSpPr txBox="1">
            <a:spLocks noGrp="1"/>
          </p:cNvSpPr>
          <p:nvPr>
            <p:ph type="title"/>
          </p:nvPr>
        </p:nvSpPr>
        <p:spPr>
          <a:xfrm>
            <a:off x="6958000" y="2170667"/>
            <a:ext cx="4058800" cy="1092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26" name="Google Shape;226;p19"/>
          <p:cNvSpPr txBox="1">
            <a:spLocks noGrp="1"/>
          </p:cNvSpPr>
          <p:nvPr>
            <p:ph type="subTitle" idx="1"/>
          </p:nvPr>
        </p:nvSpPr>
        <p:spPr>
          <a:xfrm>
            <a:off x="6958000" y="3263000"/>
            <a:ext cx="4058800" cy="16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27" name="Google Shape;227;p19"/>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28" name="Google Shape;228;p19"/>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29" name="Google Shape;229;p19"/>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30" name="Google Shape;230;p19"/>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661440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31"/>
        <p:cNvGrpSpPr/>
        <p:nvPr/>
      </p:nvGrpSpPr>
      <p:grpSpPr>
        <a:xfrm>
          <a:off x="0" y="0"/>
          <a:ext cx="0" cy="0"/>
          <a:chOff x="0" y="0"/>
          <a:chExt cx="0" cy="0"/>
        </a:xfrm>
      </p:grpSpPr>
      <p:pic>
        <p:nvPicPr>
          <p:cNvPr id="232" name="Google Shape;232;p20"/>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233" name="Google Shape;233;p20"/>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20"/>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20"/>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20"/>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20"/>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20"/>
          <p:cNvSpPr txBox="1">
            <a:spLocks noGrp="1"/>
          </p:cNvSpPr>
          <p:nvPr>
            <p:ph type="title"/>
          </p:nvPr>
        </p:nvSpPr>
        <p:spPr>
          <a:xfrm>
            <a:off x="2037200" y="2167400"/>
            <a:ext cx="4058800" cy="109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9" name="Google Shape;239;p20"/>
          <p:cNvSpPr txBox="1">
            <a:spLocks noGrp="1"/>
          </p:cNvSpPr>
          <p:nvPr>
            <p:ph type="subTitle" idx="1"/>
          </p:nvPr>
        </p:nvSpPr>
        <p:spPr>
          <a:xfrm>
            <a:off x="2037200" y="3263000"/>
            <a:ext cx="4058800" cy="171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40" name="Google Shape;240;p20"/>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41" name="Google Shape;241;p20"/>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42" name="Google Shape;242;p20"/>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43" name="Google Shape;243;p20"/>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3694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3" name="Google Shape;23;p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28" name="Google Shape;28;p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 name="Google Shape;29;p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0" name="Google Shape;30;p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2" name="Google Shape;32;p3"/>
          <p:cNvSpPr txBox="1">
            <a:spLocks noGrp="1"/>
          </p:cNvSpPr>
          <p:nvPr>
            <p:ph type="title"/>
          </p:nvPr>
        </p:nvSpPr>
        <p:spPr>
          <a:xfrm>
            <a:off x="2298400" y="3188400"/>
            <a:ext cx="7595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33" name="Google Shape;33;p3"/>
          <p:cNvSpPr txBox="1">
            <a:spLocks noGrp="1"/>
          </p:cNvSpPr>
          <p:nvPr>
            <p:ph type="title" idx="2" hasCustomPrompt="1"/>
          </p:nvPr>
        </p:nvSpPr>
        <p:spPr>
          <a:xfrm>
            <a:off x="5169224"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 name="Google Shape;34;p3"/>
          <p:cNvSpPr txBox="1">
            <a:spLocks noGrp="1"/>
          </p:cNvSpPr>
          <p:nvPr>
            <p:ph type="subTitle" idx="1"/>
          </p:nvPr>
        </p:nvSpPr>
        <p:spPr>
          <a:xfrm>
            <a:off x="2298400" y="4395233"/>
            <a:ext cx="7595200" cy="5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938572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44"/>
        <p:cNvGrpSpPr/>
        <p:nvPr/>
      </p:nvGrpSpPr>
      <p:grpSpPr>
        <a:xfrm>
          <a:off x="0" y="0"/>
          <a:ext cx="0" cy="0"/>
          <a:chOff x="0" y="0"/>
          <a:chExt cx="0" cy="0"/>
        </a:xfrm>
      </p:grpSpPr>
      <p:pic>
        <p:nvPicPr>
          <p:cNvPr id="245" name="Google Shape;245;p21"/>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246" name="Google Shape;246;p21"/>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21"/>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21"/>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9" name="Google Shape;249;p21"/>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0" name="Google Shape;250;p21"/>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 name="Google Shape;251;p21"/>
          <p:cNvSpPr txBox="1">
            <a:spLocks noGrp="1"/>
          </p:cNvSpPr>
          <p:nvPr>
            <p:ph type="title"/>
          </p:nvPr>
        </p:nvSpPr>
        <p:spPr>
          <a:xfrm>
            <a:off x="5755233" y="2167400"/>
            <a:ext cx="4058800" cy="1095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2" name="Google Shape;252;p21"/>
          <p:cNvSpPr txBox="1">
            <a:spLocks noGrp="1"/>
          </p:cNvSpPr>
          <p:nvPr>
            <p:ph type="subTitle" idx="1"/>
          </p:nvPr>
        </p:nvSpPr>
        <p:spPr>
          <a:xfrm>
            <a:off x="5755233" y="3263000"/>
            <a:ext cx="4058800" cy="15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53" name="Google Shape;253;p21"/>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54" name="Google Shape;254;p21"/>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55" name="Google Shape;255;p21"/>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56" name="Google Shape;256;p21"/>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67120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57"/>
        <p:cNvGrpSpPr/>
        <p:nvPr/>
      </p:nvGrpSpPr>
      <p:grpSpPr>
        <a:xfrm>
          <a:off x="0" y="0"/>
          <a:ext cx="0" cy="0"/>
          <a:chOff x="0" y="0"/>
          <a:chExt cx="0" cy="0"/>
        </a:xfrm>
      </p:grpSpPr>
      <p:pic>
        <p:nvPicPr>
          <p:cNvPr id="258" name="Google Shape;258;p22"/>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259" name="Google Shape;259;p2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2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1" name="Google Shape;261;p2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2" name="Google Shape;262;p2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2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4" name="Google Shape;264;p22"/>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65" name="Google Shape;265;p22"/>
          <p:cNvSpPr txBox="1">
            <a:spLocks noGrp="1"/>
          </p:cNvSpPr>
          <p:nvPr>
            <p:ph type="title" idx="2"/>
          </p:nvPr>
        </p:nvSpPr>
        <p:spPr>
          <a:xfrm>
            <a:off x="6852500" y="1678608"/>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66" name="Google Shape;266;p22"/>
          <p:cNvSpPr txBox="1">
            <a:spLocks noGrp="1"/>
          </p:cNvSpPr>
          <p:nvPr>
            <p:ph type="subTitle" idx="1"/>
          </p:nvPr>
        </p:nvSpPr>
        <p:spPr>
          <a:xfrm>
            <a:off x="6852500" y="2227175"/>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67" name="Google Shape;267;p22"/>
          <p:cNvSpPr txBox="1">
            <a:spLocks noGrp="1"/>
          </p:cNvSpPr>
          <p:nvPr>
            <p:ph type="title" idx="3"/>
          </p:nvPr>
        </p:nvSpPr>
        <p:spPr>
          <a:xfrm>
            <a:off x="6852492" y="3130384"/>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68" name="Google Shape;268;p22"/>
          <p:cNvSpPr txBox="1">
            <a:spLocks noGrp="1"/>
          </p:cNvSpPr>
          <p:nvPr>
            <p:ph type="subTitle" idx="4"/>
          </p:nvPr>
        </p:nvSpPr>
        <p:spPr>
          <a:xfrm>
            <a:off x="6852496" y="3678951"/>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69" name="Google Shape;269;p22"/>
          <p:cNvSpPr txBox="1">
            <a:spLocks noGrp="1"/>
          </p:cNvSpPr>
          <p:nvPr>
            <p:ph type="title" idx="5"/>
          </p:nvPr>
        </p:nvSpPr>
        <p:spPr>
          <a:xfrm>
            <a:off x="6852495" y="4582159"/>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70" name="Google Shape;270;p22"/>
          <p:cNvSpPr txBox="1">
            <a:spLocks noGrp="1"/>
          </p:cNvSpPr>
          <p:nvPr>
            <p:ph type="subTitle" idx="6"/>
          </p:nvPr>
        </p:nvSpPr>
        <p:spPr>
          <a:xfrm>
            <a:off x="6852500" y="5130725"/>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71" name="Google Shape;271;p2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72" name="Google Shape;272;p2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73" name="Google Shape;273;p2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74" name="Google Shape;274;p2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78694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75"/>
        <p:cNvGrpSpPr/>
        <p:nvPr/>
      </p:nvGrpSpPr>
      <p:grpSpPr>
        <a:xfrm>
          <a:off x="0" y="0"/>
          <a:ext cx="0" cy="0"/>
          <a:chOff x="0" y="0"/>
          <a:chExt cx="0" cy="0"/>
        </a:xfrm>
      </p:grpSpPr>
      <p:pic>
        <p:nvPicPr>
          <p:cNvPr id="276" name="Google Shape;276;p23"/>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77" name="Google Shape;277;p2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2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2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2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2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23"/>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83" name="Google Shape;283;p23"/>
          <p:cNvSpPr txBox="1">
            <a:spLocks noGrp="1"/>
          </p:cNvSpPr>
          <p:nvPr>
            <p:ph type="title" idx="2"/>
          </p:nvPr>
        </p:nvSpPr>
        <p:spPr>
          <a:xfrm>
            <a:off x="1250267"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4" name="Google Shape;284;p23"/>
          <p:cNvSpPr txBox="1">
            <a:spLocks noGrp="1"/>
          </p:cNvSpPr>
          <p:nvPr>
            <p:ph type="subTitle" idx="1"/>
          </p:nvPr>
        </p:nvSpPr>
        <p:spPr>
          <a:xfrm>
            <a:off x="1250267"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5" name="Google Shape;285;p23"/>
          <p:cNvSpPr txBox="1">
            <a:spLocks noGrp="1"/>
          </p:cNvSpPr>
          <p:nvPr>
            <p:ph type="title" idx="3"/>
          </p:nvPr>
        </p:nvSpPr>
        <p:spPr>
          <a:xfrm>
            <a:off x="4645892"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6" name="Google Shape;286;p23"/>
          <p:cNvSpPr txBox="1">
            <a:spLocks noGrp="1"/>
          </p:cNvSpPr>
          <p:nvPr>
            <p:ph type="subTitle" idx="4"/>
          </p:nvPr>
        </p:nvSpPr>
        <p:spPr>
          <a:xfrm>
            <a:off x="4645896"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7" name="Google Shape;287;p23"/>
          <p:cNvSpPr txBox="1">
            <a:spLocks noGrp="1"/>
          </p:cNvSpPr>
          <p:nvPr>
            <p:ph type="title" idx="5"/>
          </p:nvPr>
        </p:nvSpPr>
        <p:spPr>
          <a:xfrm>
            <a:off x="8041528"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8" name="Google Shape;288;p23"/>
          <p:cNvSpPr txBox="1">
            <a:spLocks noGrp="1"/>
          </p:cNvSpPr>
          <p:nvPr>
            <p:ph type="subTitle" idx="6"/>
          </p:nvPr>
        </p:nvSpPr>
        <p:spPr>
          <a:xfrm>
            <a:off x="8041533"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9" name="Google Shape;289;p23"/>
          <p:cNvSpPr txBox="1">
            <a:spLocks noGrp="1"/>
          </p:cNvSpPr>
          <p:nvPr>
            <p:ph type="title" idx="7" hasCustomPrompt="1"/>
          </p:nvPr>
        </p:nvSpPr>
        <p:spPr>
          <a:xfrm>
            <a:off x="20026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0" name="Google Shape;290;p23"/>
          <p:cNvSpPr txBox="1">
            <a:spLocks noGrp="1"/>
          </p:cNvSpPr>
          <p:nvPr>
            <p:ph type="title" idx="8" hasCustomPrompt="1"/>
          </p:nvPr>
        </p:nvSpPr>
        <p:spPr>
          <a:xfrm>
            <a:off x="53959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1" name="Google Shape;291;p23"/>
          <p:cNvSpPr txBox="1">
            <a:spLocks noGrp="1"/>
          </p:cNvSpPr>
          <p:nvPr>
            <p:ph type="title" idx="9" hasCustomPrompt="1"/>
          </p:nvPr>
        </p:nvSpPr>
        <p:spPr>
          <a:xfrm>
            <a:off x="87892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cxnSp>
        <p:nvCxnSpPr>
          <p:cNvPr id="292" name="Google Shape;292;p2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3" name="Google Shape;293;p2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4" name="Google Shape;294;p2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95" name="Google Shape;295;p2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579911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96"/>
        <p:cNvGrpSpPr/>
        <p:nvPr/>
      </p:nvGrpSpPr>
      <p:grpSpPr>
        <a:xfrm>
          <a:off x="0" y="0"/>
          <a:ext cx="0" cy="0"/>
          <a:chOff x="0" y="0"/>
          <a:chExt cx="0" cy="0"/>
        </a:xfrm>
      </p:grpSpPr>
      <p:pic>
        <p:nvPicPr>
          <p:cNvPr id="297" name="Google Shape;297;p24"/>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98" name="Google Shape;298;p24"/>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24"/>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24"/>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24"/>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24"/>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24"/>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04" name="Google Shape;304;p24"/>
          <p:cNvSpPr txBox="1">
            <a:spLocks noGrp="1"/>
          </p:cNvSpPr>
          <p:nvPr>
            <p:ph type="title" idx="2"/>
          </p:nvPr>
        </p:nvSpPr>
        <p:spPr>
          <a:xfrm flipH="1">
            <a:off x="1250267" y="2444212"/>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5" name="Google Shape;305;p24"/>
          <p:cNvSpPr txBox="1">
            <a:spLocks noGrp="1"/>
          </p:cNvSpPr>
          <p:nvPr>
            <p:ph type="subTitle" idx="1"/>
          </p:nvPr>
        </p:nvSpPr>
        <p:spPr>
          <a:xfrm flipH="1">
            <a:off x="1250267" y="1732045"/>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06" name="Google Shape;306;p24"/>
          <p:cNvSpPr txBox="1">
            <a:spLocks noGrp="1"/>
          </p:cNvSpPr>
          <p:nvPr>
            <p:ph type="title" idx="3"/>
          </p:nvPr>
        </p:nvSpPr>
        <p:spPr>
          <a:xfrm>
            <a:off x="4645892" y="2444189"/>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7" name="Google Shape;307;p24"/>
          <p:cNvSpPr txBox="1">
            <a:spLocks noGrp="1"/>
          </p:cNvSpPr>
          <p:nvPr>
            <p:ph type="subTitle" idx="4"/>
          </p:nvPr>
        </p:nvSpPr>
        <p:spPr>
          <a:xfrm>
            <a:off x="4645896" y="17320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08" name="Google Shape;308;p24"/>
          <p:cNvSpPr txBox="1">
            <a:spLocks noGrp="1"/>
          </p:cNvSpPr>
          <p:nvPr>
            <p:ph type="title" idx="5"/>
          </p:nvPr>
        </p:nvSpPr>
        <p:spPr>
          <a:xfrm>
            <a:off x="8041528" y="2444189"/>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9" name="Google Shape;309;p24"/>
          <p:cNvSpPr txBox="1">
            <a:spLocks noGrp="1"/>
          </p:cNvSpPr>
          <p:nvPr>
            <p:ph type="subTitle" idx="6"/>
          </p:nvPr>
        </p:nvSpPr>
        <p:spPr>
          <a:xfrm>
            <a:off x="8041533" y="17320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10" name="Google Shape;310;p24"/>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11" name="Google Shape;311;p24"/>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12" name="Google Shape;312;p24"/>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13" name="Google Shape;313;p24"/>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873671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14"/>
        <p:cNvGrpSpPr/>
        <p:nvPr/>
      </p:nvGrpSpPr>
      <p:grpSpPr>
        <a:xfrm>
          <a:off x="0" y="0"/>
          <a:ext cx="0" cy="0"/>
          <a:chOff x="0" y="0"/>
          <a:chExt cx="0" cy="0"/>
        </a:xfrm>
      </p:grpSpPr>
      <p:pic>
        <p:nvPicPr>
          <p:cNvPr id="315" name="Google Shape;315;p25"/>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316" name="Google Shape;316;p25"/>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25"/>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25"/>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25"/>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25"/>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25"/>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22" name="Google Shape;322;p25"/>
          <p:cNvSpPr txBox="1">
            <a:spLocks noGrp="1"/>
          </p:cNvSpPr>
          <p:nvPr>
            <p:ph type="title" idx="2"/>
          </p:nvPr>
        </p:nvSpPr>
        <p:spPr>
          <a:xfrm>
            <a:off x="2087533" y="4592967"/>
            <a:ext cx="3605200" cy="62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3" name="Google Shape;323;p25"/>
          <p:cNvSpPr txBox="1">
            <a:spLocks noGrp="1"/>
          </p:cNvSpPr>
          <p:nvPr>
            <p:ph type="subTitle" idx="1"/>
          </p:nvPr>
        </p:nvSpPr>
        <p:spPr>
          <a:xfrm>
            <a:off x="2439933" y="5122233"/>
            <a:ext cx="2900400" cy="9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24" name="Google Shape;324;p25"/>
          <p:cNvSpPr txBox="1">
            <a:spLocks noGrp="1"/>
          </p:cNvSpPr>
          <p:nvPr>
            <p:ph type="title" idx="3"/>
          </p:nvPr>
        </p:nvSpPr>
        <p:spPr>
          <a:xfrm>
            <a:off x="6499196" y="4592967"/>
            <a:ext cx="3605200" cy="62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5" name="Google Shape;325;p25"/>
          <p:cNvSpPr txBox="1">
            <a:spLocks noGrp="1"/>
          </p:cNvSpPr>
          <p:nvPr>
            <p:ph type="subTitle" idx="4"/>
          </p:nvPr>
        </p:nvSpPr>
        <p:spPr>
          <a:xfrm>
            <a:off x="6851572" y="5122233"/>
            <a:ext cx="2900400" cy="9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26" name="Google Shape;326;p25"/>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27" name="Google Shape;327;p2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28" name="Google Shape;328;p25"/>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29" name="Google Shape;329;p2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30" name="Google Shape;330;p25"/>
          <p:cNvSpPr txBox="1">
            <a:spLocks noGrp="1"/>
          </p:cNvSpPr>
          <p:nvPr>
            <p:ph type="title" idx="5"/>
          </p:nvPr>
        </p:nvSpPr>
        <p:spPr>
          <a:xfrm>
            <a:off x="2179567" y="1569433"/>
            <a:ext cx="342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1" name="Google Shape;331;p25"/>
          <p:cNvSpPr txBox="1">
            <a:spLocks noGrp="1"/>
          </p:cNvSpPr>
          <p:nvPr>
            <p:ph type="title" idx="6"/>
          </p:nvPr>
        </p:nvSpPr>
        <p:spPr>
          <a:xfrm>
            <a:off x="6591184" y="1569433"/>
            <a:ext cx="342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Tree>
    <p:extLst>
      <p:ext uri="{BB962C8B-B14F-4D97-AF65-F5344CB8AC3E}">
        <p14:creationId xmlns:p14="http://schemas.microsoft.com/office/powerpoint/2010/main" val="32442755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32"/>
        <p:cNvGrpSpPr/>
        <p:nvPr/>
      </p:nvGrpSpPr>
      <p:grpSpPr>
        <a:xfrm>
          <a:off x="0" y="0"/>
          <a:ext cx="0" cy="0"/>
          <a:chOff x="0" y="0"/>
          <a:chExt cx="0" cy="0"/>
        </a:xfrm>
      </p:grpSpPr>
      <p:pic>
        <p:nvPicPr>
          <p:cNvPr id="333" name="Google Shape;333;p26"/>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334" name="Google Shape;334;p2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2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 name="Google Shape;336;p2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 name="Google Shape;337;p2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 name="Google Shape;338;p2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26"/>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0" name="Google Shape;340;p26"/>
          <p:cNvSpPr txBox="1">
            <a:spLocks noGrp="1"/>
          </p:cNvSpPr>
          <p:nvPr>
            <p:ph type="title" idx="2"/>
          </p:nvPr>
        </p:nvSpPr>
        <p:spPr>
          <a:xfrm>
            <a:off x="1191668" y="1913163"/>
            <a:ext cx="360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rPr lang="en-US"/>
              <a:t>Click to edit Master title style</a:t>
            </a:r>
            <a:endParaRPr/>
          </a:p>
        </p:txBody>
      </p:sp>
      <p:sp>
        <p:nvSpPr>
          <p:cNvPr id="341" name="Google Shape;341;p26"/>
          <p:cNvSpPr txBox="1">
            <a:spLocks noGrp="1"/>
          </p:cNvSpPr>
          <p:nvPr>
            <p:ph type="subTitle" idx="1"/>
          </p:nvPr>
        </p:nvSpPr>
        <p:spPr>
          <a:xfrm>
            <a:off x="1608433" y="2461733"/>
            <a:ext cx="5524000" cy="12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r>
              <a:rPr lang="en-US"/>
              <a:t>Click to edit Master subtitle style</a:t>
            </a:r>
            <a:endParaRPr/>
          </a:p>
        </p:txBody>
      </p:sp>
      <p:cxnSp>
        <p:nvCxnSpPr>
          <p:cNvPr id="342" name="Google Shape;342;p2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43" name="Google Shape;343;p2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44" name="Google Shape;344;p2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45" name="Google Shape;345;p2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46" name="Google Shape;346;p26"/>
          <p:cNvSpPr txBox="1">
            <a:spLocks noGrp="1"/>
          </p:cNvSpPr>
          <p:nvPr>
            <p:ph type="title" idx="3"/>
          </p:nvPr>
        </p:nvSpPr>
        <p:spPr>
          <a:xfrm>
            <a:off x="1191668" y="3975179"/>
            <a:ext cx="360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rPr lang="en-US"/>
              <a:t>Click to edit Master title style</a:t>
            </a:r>
            <a:endParaRPr/>
          </a:p>
        </p:txBody>
      </p:sp>
      <p:sp>
        <p:nvSpPr>
          <p:cNvPr id="347" name="Google Shape;347;p26"/>
          <p:cNvSpPr txBox="1">
            <a:spLocks noGrp="1"/>
          </p:cNvSpPr>
          <p:nvPr>
            <p:ph type="subTitle" idx="4"/>
          </p:nvPr>
        </p:nvSpPr>
        <p:spPr>
          <a:xfrm>
            <a:off x="1608433" y="4523764"/>
            <a:ext cx="5524000" cy="12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2300758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48"/>
        <p:cNvGrpSpPr/>
        <p:nvPr/>
      </p:nvGrpSpPr>
      <p:grpSpPr>
        <a:xfrm>
          <a:off x="0" y="0"/>
          <a:ext cx="0" cy="0"/>
          <a:chOff x="0" y="0"/>
          <a:chExt cx="0" cy="0"/>
        </a:xfrm>
      </p:grpSpPr>
      <p:pic>
        <p:nvPicPr>
          <p:cNvPr id="349" name="Google Shape;349;p27"/>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50" name="Google Shape;350;p2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1" name="Google Shape;351;p2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2" name="Google Shape;352;p2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3" name="Google Shape;353;p2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4" name="Google Shape;354;p2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27"/>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56" name="Google Shape;356;p27"/>
          <p:cNvSpPr txBox="1">
            <a:spLocks noGrp="1"/>
          </p:cNvSpPr>
          <p:nvPr>
            <p:ph type="title" idx="2"/>
          </p:nvPr>
        </p:nvSpPr>
        <p:spPr>
          <a:xfrm>
            <a:off x="1191667" y="2356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7" name="Google Shape;357;p27"/>
          <p:cNvSpPr txBox="1">
            <a:spLocks noGrp="1"/>
          </p:cNvSpPr>
          <p:nvPr>
            <p:ph type="subTitle" idx="1"/>
          </p:nvPr>
        </p:nvSpPr>
        <p:spPr>
          <a:xfrm>
            <a:off x="1191667" y="2905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58" name="Google Shape;358;p27"/>
          <p:cNvSpPr txBox="1">
            <a:spLocks noGrp="1"/>
          </p:cNvSpPr>
          <p:nvPr>
            <p:ph type="title" idx="3"/>
          </p:nvPr>
        </p:nvSpPr>
        <p:spPr>
          <a:xfrm>
            <a:off x="8271972" y="2356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9" name="Google Shape;359;p27"/>
          <p:cNvSpPr txBox="1">
            <a:spLocks noGrp="1"/>
          </p:cNvSpPr>
          <p:nvPr>
            <p:ph type="subTitle" idx="4"/>
          </p:nvPr>
        </p:nvSpPr>
        <p:spPr>
          <a:xfrm>
            <a:off x="8271967" y="2905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60" name="Google Shape;360;p27"/>
          <p:cNvSpPr txBox="1">
            <a:spLocks noGrp="1"/>
          </p:cNvSpPr>
          <p:nvPr>
            <p:ph type="title" idx="5"/>
          </p:nvPr>
        </p:nvSpPr>
        <p:spPr>
          <a:xfrm>
            <a:off x="1191667" y="4572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1" name="Google Shape;361;p27"/>
          <p:cNvSpPr txBox="1">
            <a:spLocks noGrp="1"/>
          </p:cNvSpPr>
          <p:nvPr>
            <p:ph type="subTitle" idx="6"/>
          </p:nvPr>
        </p:nvSpPr>
        <p:spPr>
          <a:xfrm>
            <a:off x="1191667" y="5121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62" name="Google Shape;362;p27"/>
          <p:cNvSpPr txBox="1">
            <a:spLocks noGrp="1"/>
          </p:cNvSpPr>
          <p:nvPr>
            <p:ph type="title" idx="7"/>
          </p:nvPr>
        </p:nvSpPr>
        <p:spPr>
          <a:xfrm>
            <a:off x="8271972" y="4572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3" name="Google Shape;363;p27"/>
          <p:cNvSpPr txBox="1">
            <a:spLocks noGrp="1"/>
          </p:cNvSpPr>
          <p:nvPr>
            <p:ph type="subTitle" idx="8"/>
          </p:nvPr>
        </p:nvSpPr>
        <p:spPr>
          <a:xfrm>
            <a:off x="8272036" y="5121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64" name="Google Shape;364;p2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65" name="Google Shape;365;p2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66" name="Google Shape;366;p2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67" name="Google Shape;367;p2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71061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8"/>
        <p:cNvGrpSpPr/>
        <p:nvPr/>
      </p:nvGrpSpPr>
      <p:grpSpPr>
        <a:xfrm>
          <a:off x="0" y="0"/>
          <a:ext cx="0" cy="0"/>
          <a:chOff x="0" y="0"/>
          <a:chExt cx="0" cy="0"/>
        </a:xfrm>
      </p:grpSpPr>
      <p:pic>
        <p:nvPicPr>
          <p:cNvPr id="369" name="Google Shape;369;p28"/>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70" name="Google Shape;370;p28"/>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1" name="Google Shape;371;p28"/>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2" name="Google Shape;372;p28"/>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3" name="Google Shape;373;p28"/>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28"/>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5" name="Google Shape;375;p28"/>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376" name="Google Shape;376;p28"/>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77" name="Google Shape;377;p28"/>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78" name="Google Shape;378;p28"/>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79" name="Google Shape;379;p28"/>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80" name="Google Shape;380;p28"/>
          <p:cNvSpPr txBox="1">
            <a:spLocks noGrp="1"/>
          </p:cNvSpPr>
          <p:nvPr>
            <p:ph type="title" idx="2"/>
          </p:nvPr>
        </p:nvSpPr>
        <p:spPr>
          <a:xfrm>
            <a:off x="1191667"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1" name="Google Shape;381;p28"/>
          <p:cNvSpPr txBox="1">
            <a:spLocks noGrp="1"/>
          </p:cNvSpPr>
          <p:nvPr>
            <p:ph type="subTitle" idx="1"/>
          </p:nvPr>
        </p:nvSpPr>
        <p:spPr>
          <a:xfrm>
            <a:off x="1191667" y="2909433"/>
            <a:ext cx="2648000" cy="9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2" name="Google Shape;382;p28"/>
          <p:cNvSpPr txBox="1">
            <a:spLocks noGrp="1"/>
          </p:cNvSpPr>
          <p:nvPr>
            <p:ph type="title" idx="3"/>
          </p:nvPr>
        </p:nvSpPr>
        <p:spPr>
          <a:xfrm>
            <a:off x="3987368"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3" name="Google Shape;383;p28"/>
          <p:cNvSpPr txBox="1">
            <a:spLocks noGrp="1"/>
          </p:cNvSpPr>
          <p:nvPr>
            <p:ph type="subTitle" idx="4"/>
          </p:nvPr>
        </p:nvSpPr>
        <p:spPr>
          <a:xfrm>
            <a:off x="3987367" y="2909433"/>
            <a:ext cx="2648000" cy="9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4" name="Google Shape;384;p28"/>
          <p:cNvSpPr txBox="1">
            <a:spLocks noGrp="1"/>
          </p:cNvSpPr>
          <p:nvPr>
            <p:ph type="title" idx="5"/>
          </p:nvPr>
        </p:nvSpPr>
        <p:spPr>
          <a:xfrm>
            <a:off x="1191667"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5" name="Google Shape;385;p28"/>
          <p:cNvSpPr txBox="1">
            <a:spLocks noGrp="1"/>
          </p:cNvSpPr>
          <p:nvPr>
            <p:ph type="subTitle" idx="6"/>
          </p:nvPr>
        </p:nvSpPr>
        <p:spPr>
          <a:xfrm>
            <a:off x="1191667" y="5125433"/>
            <a:ext cx="26480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6" name="Google Shape;386;p28"/>
          <p:cNvSpPr txBox="1">
            <a:spLocks noGrp="1"/>
          </p:cNvSpPr>
          <p:nvPr>
            <p:ph type="title" idx="7"/>
          </p:nvPr>
        </p:nvSpPr>
        <p:spPr>
          <a:xfrm>
            <a:off x="3987364"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7" name="Google Shape;387;p28"/>
          <p:cNvSpPr txBox="1">
            <a:spLocks noGrp="1"/>
          </p:cNvSpPr>
          <p:nvPr>
            <p:ph type="subTitle" idx="8"/>
          </p:nvPr>
        </p:nvSpPr>
        <p:spPr>
          <a:xfrm>
            <a:off x="3987432" y="5125433"/>
            <a:ext cx="26480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8" name="Google Shape;388;p28"/>
          <p:cNvSpPr txBox="1">
            <a:spLocks noGrp="1"/>
          </p:cNvSpPr>
          <p:nvPr>
            <p:ph type="title" idx="9" hasCustomPrompt="1"/>
          </p:nvPr>
        </p:nvSpPr>
        <p:spPr>
          <a:xfrm>
            <a:off x="2021700"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9" name="Google Shape;389;p28"/>
          <p:cNvSpPr txBox="1">
            <a:spLocks noGrp="1"/>
          </p:cNvSpPr>
          <p:nvPr>
            <p:ph type="title" idx="13" hasCustomPrompt="1"/>
          </p:nvPr>
        </p:nvSpPr>
        <p:spPr>
          <a:xfrm>
            <a:off x="4817367"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0" name="Google Shape;390;p28"/>
          <p:cNvSpPr txBox="1">
            <a:spLocks noGrp="1"/>
          </p:cNvSpPr>
          <p:nvPr>
            <p:ph type="title" idx="14" hasCustomPrompt="1"/>
          </p:nvPr>
        </p:nvSpPr>
        <p:spPr>
          <a:xfrm>
            <a:off x="2021700"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1" name="Google Shape;391;p28"/>
          <p:cNvSpPr txBox="1">
            <a:spLocks noGrp="1"/>
          </p:cNvSpPr>
          <p:nvPr>
            <p:ph type="title" idx="15" hasCustomPrompt="1"/>
          </p:nvPr>
        </p:nvSpPr>
        <p:spPr>
          <a:xfrm>
            <a:off x="4817367"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1957237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92"/>
        <p:cNvGrpSpPr/>
        <p:nvPr/>
      </p:nvGrpSpPr>
      <p:grpSpPr>
        <a:xfrm>
          <a:off x="0" y="0"/>
          <a:ext cx="0" cy="0"/>
          <a:chOff x="0" y="0"/>
          <a:chExt cx="0" cy="0"/>
        </a:xfrm>
      </p:grpSpPr>
      <p:pic>
        <p:nvPicPr>
          <p:cNvPr id="393" name="Google Shape;393;p29"/>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394" name="Google Shape;394;p29"/>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5" name="Google Shape;395;p29"/>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29"/>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7" name="Google Shape;397;p29"/>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8" name="Google Shape;398;p29"/>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29"/>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00" name="Google Shape;400;p29"/>
          <p:cNvSpPr txBox="1">
            <a:spLocks noGrp="1"/>
          </p:cNvSpPr>
          <p:nvPr>
            <p:ph type="title" idx="2"/>
          </p:nvPr>
        </p:nvSpPr>
        <p:spPr>
          <a:xfrm>
            <a:off x="1468233"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1" name="Google Shape;401;p29"/>
          <p:cNvSpPr txBox="1">
            <a:spLocks noGrp="1"/>
          </p:cNvSpPr>
          <p:nvPr>
            <p:ph type="subTitle" idx="1"/>
          </p:nvPr>
        </p:nvSpPr>
        <p:spPr>
          <a:xfrm>
            <a:off x="14682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2" name="Google Shape;402;p29"/>
          <p:cNvSpPr txBox="1">
            <a:spLocks noGrp="1"/>
          </p:cNvSpPr>
          <p:nvPr>
            <p:ph type="title" idx="3"/>
          </p:nvPr>
        </p:nvSpPr>
        <p:spPr>
          <a:xfrm>
            <a:off x="4771935"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3" name="Google Shape;403;p29"/>
          <p:cNvSpPr txBox="1">
            <a:spLocks noGrp="1"/>
          </p:cNvSpPr>
          <p:nvPr>
            <p:ph type="subTitle" idx="4"/>
          </p:nvPr>
        </p:nvSpPr>
        <p:spPr>
          <a:xfrm>
            <a:off x="47719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4" name="Google Shape;404;p29"/>
          <p:cNvSpPr txBox="1">
            <a:spLocks noGrp="1"/>
          </p:cNvSpPr>
          <p:nvPr>
            <p:ph type="title" idx="5"/>
          </p:nvPr>
        </p:nvSpPr>
        <p:spPr>
          <a:xfrm>
            <a:off x="1468233"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5" name="Google Shape;405;p29"/>
          <p:cNvSpPr txBox="1">
            <a:spLocks noGrp="1"/>
          </p:cNvSpPr>
          <p:nvPr>
            <p:ph type="subTitle" idx="6"/>
          </p:nvPr>
        </p:nvSpPr>
        <p:spPr>
          <a:xfrm>
            <a:off x="1468233"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6" name="Google Shape;406;p29"/>
          <p:cNvSpPr txBox="1">
            <a:spLocks noGrp="1"/>
          </p:cNvSpPr>
          <p:nvPr>
            <p:ph type="title" idx="7"/>
          </p:nvPr>
        </p:nvSpPr>
        <p:spPr>
          <a:xfrm>
            <a:off x="4771931"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7" name="Google Shape;407;p29"/>
          <p:cNvSpPr txBox="1">
            <a:spLocks noGrp="1"/>
          </p:cNvSpPr>
          <p:nvPr>
            <p:ph type="subTitle" idx="8"/>
          </p:nvPr>
        </p:nvSpPr>
        <p:spPr>
          <a:xfrm>
            <a:off x="4771996"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8" name="Google Shape;408;p29"/>
          <p:cNvSpPr txBox="1">
            <a:spLocks noGrp="1"/>
          </p:cNvSpPr>
          <p:nvPr>
            <p:ph type="title" idx="9"/>
          </p:nvPr>
        </p:nvSpPr>
        <p:spPr>
          <a:xfrm>
            <a:off x="8075636"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9" name="Google Shape;409;p29"/>
          <p:cNvSpPr txBox="1">
            <a:spLocks noGrp="1"/>
          </p:cNvSpPr>
          <p:nvPr>
            <p:ph type="subTitle" idx="13"/>
          </p:nvPr>
        </p:nvSpPr>
        <p:spPr>
          <a:xfrm>
            <a:off x="80756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10" name="Google Shape;410;p29"/>
          <p:cNvSpPr txBox="1">
            <a:spLocks noGrp="1"/>
          </p:cNvSpPr>
          <p:nvPr>
            <p:ph type="title" idx="14"/>
          </p:nvPr>
        </p:nvSpPr>
        <p:spPr>
          <a:xfrm>
            <a:off x="8075636"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1" name="Google Shape;411;p29"/>
          <p:cNvSpPr txBox="1">
            <a:spLocks noGrp="1"/>
          </p:cNvSpPr>
          <p:nvPr>
            <p:ph type="subTitle" idx="15"/>
          </p:nvPr>
        </p:nvSpPr>
        <p:spPr>
          <a:xfrm>
            <a:off x="8075767"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412" name="Google Shape;412;p29"/>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13" name="Google Shape;413;p29"/>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14" name="Google Shape;414;p29"/>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15" name="Google Shape;415;p29"/>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416" name="Google Shape;416;p29"/>
          <p:cNvSpPr txBox="1">
            <a:spLocks noGrp="1"/>
          </p:cNvSpPr>
          <p:nvPr>
            <p:ph type="title" idx="16" hasCustomPrompt="1"/>
          </p:nvPr>
        </p:nvSpPr>
        <p:spPr>
          <a:xfrm>
            <a:off x="2298267"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7" name="Google Shape;417;p29"/>
          <p:cNvSpPr txBox="1">
            <a:spLocks noGrp="1"/>
          </p:cNvSpPr>
          <p:nvPr>
            <p:ph type="title" idx="17" hasCustomPrompt="1"/>
          </p:nvPr>
        </p:nvSpPr>
        <p:spPr>
          <a:xfrm>
            <a:off x="5601933"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8" name="Google Shape;418;p29"/>
          <p:cNvSpPr txBox="1">
            <a:spLocks noGrp="1"/>
          </p:cNvSpPr>
          <p:nvPr>
            <p:ph type="title" idx="18" hasCustomPrompt="1"/>
          </p:nvPr>
        </p:nvSpPr>
        <p:spPr>
          <a:xfrm>
            <a:off x="8905600"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9" name="Google Shape;419;p29"/>
          <p:cNvSpPr txBox="1">
            <a:spLocks noGrp="1"/>
          </p:cNvSpPr>
          <p:nvPr>
            <p:ph type="title" idx="19" hasCustomPrompt="1"/>
          </p:nvPr>
        </p:nvSpPr>
        <p:spPr>
          <a:xfrm>
            <a:off x="2298267"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0" name="Google Shape;420;p29"/>
          <p:cNvSpPr txBox="1">
            <a:spLocks noGrp="1"/>
          </p:cNvSpPr>
          <p:nvPr>
            <p:ph type="title" idx="20" hasCustomPrompt="1"/>
          </p:nvPr>
        </p:nvSpPr>
        <p:spPr>
          <a:xfrm>
            <a:off x="5601933"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1" name="Google Shape;421;p29"/>
          <p:cNvSpPr txBox="1">
            <a:spLocks noGrp="1"/>
          </p:cNvSpPr>
          <p:nvPr>
            <p:ph type="title" idx="21" hasCustomPrompt="1"/>
          </p:nvPr>
        </p:nvSpPr>
        <p:spPr>
          <a:xfrm>
            <a:off x="8905600"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17366018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22"/>
        <p:cNvGrpSpPr/>
        <p:nvPr/>
      </p:nvGrpSpPr>
      <p:grpSpPr>
        <a:xfrm>
          <a:off x="0" y="0"/>
          <a:ext cx="0" cy="0"/>
          <a:chOff x="0" y="0"/>
          <a:chExt cx="0" cy="0"/>
        </a:xfrm>
      </p:grpSpPr>
      <p:pic>
        <p:nvPicPr>
          <p:cNvPr id="423" name="Google Shape;423;p30"/>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424" name="Google Shape;424;p30"/>
          <p:cNvSpPr/>
          <p:nvPr/>
        </p:nvSpPr>
        <p:spPr>
          <a:xfrm>
            <a:off x="2187367" y="493200"/>
            <a:ext cx="78172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5" name="Google Shape;425;p30"/>
          <p:cNvSpPr/>
          <p:nvPr/>
        </p:nvSpPr>
        <p:spPr>
          <a:xfrm>
            <a:off x="2238743"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30"/>
          <p:cNvSpPr/>
          <p:nvPr/>
        </p:nvSpPr>
        <p:spPr>
          <a:xfrm flipH="1">
            <a:off x="8784538"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30"/>
          <p:cNvSpPr/>
          <p:nvPr/>
        </p:nvSpPr>
        <p:spPr>
          <a:xfrm rot="10800000">
            <a:off x="8784538"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30"/>
          <p:cNvSpPr/>
          <p:nvPr/>
        </p:nvSpPr>
        <p:spPr>
          <a:xfrm rot="10800000" flipH="1">
            <a:off x="2238743"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30"/>
          <p:cNvSpPr txBox="1">
            <a:spLocks noGrp="1"/>
          </p:cNvSpPr>
          <p:nvPr>
            <p:ph type="title" hasCustomPrompt="1"/>
          </p:nvPr>
        </p:nvSpPr>
        <p:spPr>
          <a:xfrm>
            <a:off x="3497600" y="856168"/>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0" name="Google Shape;430;p30"/>
          <p:cNvSpPr txBox="1">
            <a:spLocks noGrp="1"/>
          </p:cNvSpPr>
          <p:nvPr>
            <p:ph type="subTitle" idx="1"/>
          </p:nvPr>
        </p:nvSpPr>
        <p:spPr>
          <a:xfrm>
            <a:off x="3497600" y="1854035"/>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431" name="Google Shape;431;p30"/>
          <p:cNvSpPr txBox="1">
            <a:spLocks noGrp="1"/>
          </p:cNvSpPr>
          <p:nvPr>
            <p:ph type="title" idx="2" hasCustomPrompt="1"/>
          </p:nvPr>
        </p:nvSpPr>
        <p:spPr>
          <a:xfrm>
            <a:off x="3497600" y="2688048"/>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2" name="Google Shape;432;p30"/>
          <p:cNvSpPr txBox="1">
            <a:spLocks noGrp="1"/>
          </p:cNvSpPr>
          <p:nvPr>
            <p:ph type="subTitle" idx="3"/>
          </p:nvPr>
        </p:nvSpPr>
        <p:spPr>
          <a:xfrm>
            <a:off x="3497600" y="3697933"/>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433" name="Google Shape;433;p30"/>
          <p:cNvSpPr txBox="1">
            <a:spLocks noGrp="1"/>
          </p:cNvSpPr>
          <p:nvPr>
            <p:ph type="title" idx="4" hasCustomPrompt="1"/>
          </p:nvPr>
        </p:nvSpPr>
        <p:spPr>
          <a:xfrm>
            <a:off x="3497600" y="4519929"/>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4" name="Google Shape;434;p30"/>
          <p:cNvSpPr txBox="1">
            <a:spLocks noGrp="1"/>
          </p:cNvSpPr>
          <p:nvPr>
            <p:ph type="subTitle" idx="5"/>
          </p:nvPr>
        </p:nvSpPr>
        <p:spPr>
          <a:xfrm>
            <a:off x="3497600" y="5541832"/>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cxnSp>
        <p:nvCxnSpPr>
          <p:cNvPr id="435" name="Google Shape;435;p30"/>
          <p:cNvCxnSpPr/>
          <p:nvPr/>
        </p:nvCxnSpPr>
        <p:spPr>
          <a:xfrm>
            <a:off x="2465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36" name="Google Shape;436;p30"/>
          <p:cNvCxnSpPr/>
          <p:nvPr/>
        </p:nvCxnSpPr>
        <p:spPr>
          <a:xfrm>
            <a:off x="9774863"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37" name="Google Shape;437;p30"/>
          <p:cNvCxnSpPr/>
          <p:nvPr/>
        </p:nvCxnSpPr>
        <p:spPr>
          <a:xfrm rot="10800000">
            <a:off x="3401333" y="6158067"/>
            <a:ext cx="5394000" cy="0"/>
          </a:xfrm>
          <a:prstGeom prst="straightConnector1">
            <a:avLst/>
          </a:prstGeom>
          <a:noFill/>
          <a:ln w="9525" cap="flat" cmpd="sng">
            <a:solidFill>
              <a:schemeClr val="accent2"/>
            </a:solidFill>
            <a:prstDash val="solid"/>
            <a:round/>
            <a:headEnd type="none" w="med" len="med"/>
            <a:tailEnd type="none" w="med" len="med"/>
          </a:ln>
        </p:spPr>
      </p:cxnSp>
      <p:cxnSp>
        <p:nvCxnSpPr>
          <p:cNvPr id="438" name="Google Shape;438;p30"/>
          <p:cNvCxnSpPr/>
          <p:nvPr/>
        </p:nvCxnSpPr>
        <p:spPr>
          <a:xfrm rot="10800000">
            <a:off x="3401333" y="699933"/>
            <a:ext cx="5394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36213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pic>
        <p:nvPicPr>
          <p:cNvPr id="36" name="Google Shape;36;p4"/>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7" name="Google Shape;37;p4"/>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4"/>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4"/>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4"/>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4"/>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4"/>
          <p:cNvSpPr txBox="1">
            <a:spLocks noGrp="1"/>
          </p:cNvSpPr>
          <p:nvPr>
            <p:ph type="title"/>
          </p:nvPr>
        </p:nvSpPr>
        <p:spPr>
          <a:xfrm>
            <a:off x="1191667" y="719200"/>
            <a:ext cx="980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3" name="Google Shape;43;p4"/>
          <p:cNvSpPr txBox="1">
            <a:spLocks noGrp="1"/>
          </p:cNvSpPr>
          <p:nvPr>
            <p:ph type="body" idx="1"/>
          </p:nvPr>
        </p:nvSpPr>
        <p:spPr>
          <a:xfrm>
            <a:off x="1191667" y="1519401"/>
            <a:ext cx="9808800" cy="455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cxnSp>
        <p:nvCxnSpPr>
          <p:cNvPr id="44" name="Google Shape;44;p4"/>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5" name="Google Shape;45;p4"/>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 name="Google Shape;46;p4"/>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7" name="Google Shape;47;p4"/>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7523963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39"/>
        <p:cNvGrpSpPr/>
        <p:nvPr/>
      </p:nvGrpSpPr>
      <p:grpSpPr>
        <a:xfrm>
          <a:off x="0" y="0"/>
          <a:ext cx="0" cy="0"/>
          <a:chOff x="0" y="0"/>
          <a:chExt cx="0" cy="0"/>
        </a:xfrm>
      </p:grpSpPr>
      <p:pic>
        <p:nvPicPr>
          <p:cNvPr id="440" name="Google Shape;440;p31"/>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441" name="Google Shape;441;p31"/>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2" name="Google Shape;442;p31"/>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3" name="Google Shape;443;p31"/>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31"/>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5" name="Google Shape;445;p31"/>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6" name="Google Shape;446;p31"/>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cxnSp>
        <p:nvCxnSpPr>
          <p:cNvPr id="447" name="Google Shape;447;p31"/>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48" name="Google Shape;448;p31"/>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49" name="Google Shape;449;p31"/>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50" name="Google Shape;450;p31"/>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682126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51"/>
        <p:cNvGrpSpPr/>
        <p:nvPr/>
      </p:nvGrpSpPr>
      <p:grpSpPr>
        <a:xfrm>
          <a:off x="0" y="0"/>
          <a:ext cx="0" cy="0"/>
          <a:chOff x="0" y="0"/>
          <a:chExt cx="0" cy="0"/>
        </a:xfrm>
      </p:grpSpPr>
      <p:pic>
        <p:nvPicPr>
          <p:cNvPr id="452" name="Google Shape;452;p32"/>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453" name="Google Shape;453;p3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4" name="Google Shape;454;p3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5" name="Google Shape;455;p3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6" name="Google Shape;456;p3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3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8" name="Google Shape;458;p32"/>
          <p:cNvSpPr txBox="1"/>
          <p:nvPr/>
        </p:nvSpPr>
        <p:spPr>
          <a:xfrm>
            <a:off x="1191667" y="4520033"/>
            <a:ext cx="4540800" cy="820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100">
                <a:solidFill>
                  <a:srgbClr val="191919"/>
                </a:solidFill>
                <a:latin typeface="Chivo"/>
                <a:ea typeface="Chivo"/>
                <a:cs typeface="Chivo"/>
                <a:sym typeface="Chivo"/>
              </a:rPr>
              <a:t>CREDITS: This presentation template was created by </a:t>
            </a:r>
            <a:r>
              <a:rPr lang="en" sz="1100" b="1">
                <a:solidFill>
                  <a:srgbClr val="191919"/>
                </a:solidFill>
                <a:uFill>
                  <a:noFill/>
                </a:uFill>
                <a:latin typeface="Chivo"/>
                <a:ea typeface="Chivo"/>
                <a:cs typeface="Chivo"/>
                <a:sym typeface="Chivo"/>
                <a:hlinkClick r:id="rId3">
                  <a:extLst>
                    <a:ext uri="{A12FA001-AC4F-418D-AE19-62706E023703}">
                      <ahyp:hlinkClr xmlns:ahyp="http://schemas.microsoft.com/office/drawing/2018/hyperlinkcolor" val="tx"/>
                    </a:ext>
                  </a:extLst>
                </a:hlinkClick>
              </a:rPr>
              <a:t>Slidesgo</a:t>
            </a:r>
            <a:r>
              <a:rPr lang="en" sz="1100">
                <a:solidFill>
                  <a:srgbClr val="191919"/>
                </a:solidFill>
                <a:latin typeface="Chivo"/>
                <a:ea typeface="Chivo"/>
                <a:cs typeface="Chivo"/>
                <a:sym typeface="Chivo"/>
              </a:rPr>
              <a:t>, including icons, infographics &amp; images by </a:t>
            </a:r>
            <a:r>
              <a:rPr lang="en" sz="1100" b="1">
                <a:solidFill>
                  <a:srgbClr val="191919"/>
                </a:solidFill>
                <a:uFill>
                  <a:noFill/>
                </a:uFill>
                <a:latin typeface="Chivo"/>
                <a:ea typeface="Chivo"/>
                <a:cs typeface="Chivo"/>
                <a:sym typeface="Chivo"/>
                <a:hlinkClick r:id="rId4">
                  <a:extLst>
                    <a:ext uri="{A12FA001-AC4F-418D-AE19-62706E023703}">
                      <ahyp:hlinkClr xmlns:ahyp="http://schemas.microsoft.com/office/drawing/2018/hyperlinkcolor" val="tx"/>
                    </a:ext>
                  </a:extLst>
                </a:hlinkClick>
              </a:rPr>
              <a:t>Freepik</a:t>
            </a:r>
            <a:endParaRPr sz="1100" b="1">
              <a:solidFill>
                <a:srgbClr val="191919"/>
              </a:solidFill>
              <a:latin typeface="Chivo"/>
              <a:ea typeface="Chivo"/>
              <a:cs typeface="Chivo"/>
              <a:sym typeface="Chivo"/>
            </a:endParaRPr>
          </a:p>
        </p:txBody>
      </p:sp>
      <p:sp>
        <p:nvSpPr>
          <p:cNvPr id="459" name="Google Shape;459;p32"/>
          <p:cNvSpPr txBox="1">
            <a:spLocks noGrp="1"/>
          </p:cNvSpPr>
          <p:nvPr>
            <p:ph type="title"/>
          </p:nvPr>
        </p:nvSpPr>
        <p:spPr>
          <a:xfrm>
            <a:off x="1239900" y="1128200"/>
            <a:ext cx="4579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60" name="Google Shape;460;p32"/>
          <p:cNvSpPr txBox="1">
            <a:spLocks noGrp="1"/>
          </p:cNvSpPr>
          <p:nvPr>
            <p:ph type="subTitle" idx="1"/>
          </p:nvPr>
        </p:nvSpPr>
        <p:spPr>
          <a:xfrm>
            <a:off x="1191667" y="2235933"/>
            <a:ext cx="4579600" cy="190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461" name="Google Shape;461;p3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2" name="Google Shape;462;p3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3" name="Google Shape;463;p3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64" name="Google Shape;464;p3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48437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65"/>
        <p:cNvGrpSpPr/>
        <p:nvPr/>
      </p:nvGrpSpPr>
      <p:grpSpPr>
        <a:xfrm>
          <a:off x="0" y="0"/>
          <a:ext cx="0" cy="0"/>
          <a:chOff x="0" y="0"/>
          <a:chExt cx="0" cy="0"/>
        </a:xfrm>
      </p:grpSpPr>
      <p:pic>
        <p:nvPicPr>
          <p:cNvPr id="466" name="Google Shape;466;p33"/>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467" name="Google Shape;467;p3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8" name="Google Shape;468;p3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3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3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3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472" name="Google Shape;472;p3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73" name="Google Shape;473;p3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74" name="Google Shape;474;p3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75" name="Google Shape;475;p3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8010699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9512" y="457201"/>
            <a:ext cx="10272889"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1309512" y="2667000"/>
            <a:ext cx="10272889"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792440" y="6108174"/>
            <a:ext cx="1143297" cy="365125"/>
          </a:xfrm>
        </p:spPr>
        <p:txBody>
          <a:bodyPr/>
          <a:lstStyle/>
          <a:p>
            <a:fld id="{429A8CD4-96B1-44D8-986F-919CF50427E2}" type="datetime1">
              <a:rPr lang="en-US" smtClean="0"/>
              <a:t>1/8/2026</a:t>
            </a:fld>
            <a:endParaRPr lang="en-US"/>
          </a:p>
        </p:txBody>
      </p:sp>
      <p:sp>
        <p:nvSpPr>
          <p:cNvPr id="5" name="Footer Placeholder 4"/>
          <p:cNvSpPr>
            <a:spLocks noGrp="1"/>
          </p:cNvSpPr>
          <p:nvPr>
            <p:ph type="ftr" sz="quarter" idx="11"/>
          </p:nvPr>
        </p:nvSpPr>
        <p:spPr>
          <a:xfrm>
            <a:off x="2630197" y="6108174"/>
            <a:ext cx="7086023" cy="365125"/>
          </a:xfrm>
        </p:spPr>
        <p:txBody>
          <a:bodyPr/>
          <a:lstStyle/>
          <a:p>
            <a:endParaRPr lang="en-US"/>
          </a:p>
        </p:txBody>
      </p:sp>
      <p:sp>
        <p:nvSpPr>
          <p:cNvPr id="6" name="Slide Number Placeholder 5"/>
          <p:cNvSpPr>
            <a:spLocks noGrp="1"/>
          </p:cNvSpPr>
          <p:nvPr>
            <p:ph type="sldNum" sz="quarter" idx="12"/>
          </p:nvPr>
        </p:nvSpPr>
        <p:spPr>
          <a:xfrm>
            <a:off x="11011957" y="6108174"/>
            <a:ext cx="570444"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630650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9"/>
        <p:cNvGrpSpPr/>
        <p:nvPr/>
      </p:nvGrpSpPr>
      <p:grpSpPr>
        <a:xfrm>
          <a:off x="0" y="0"/>
          <a:ext cx="0" cy="0"/>
          <a:chOff x="0" y="0"/>
          <a:chExt cx="0" cy="0"/>
        </a:xfrm>
      </p:grpSpPr>
    </p:spTree>
    <p:extLst>
      <p:ext uri="{BB962C8B-B14F-4D97-AF65-F5344CB8AC3E}">
        <p14:creationId xmlns:p14="http://schemas.microsoft.com/office/powerpoint/2010/main" val="3426822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80"/>
        <p:cNvGrpSpPr/>
        <p:nvPr/>
      </p:nvGrpSpPr>
      <p:grpSpPr>
        <a:xfrm>
          <a:off x="0" y="0"/>
          <a:ext cx="0" cy="0"/>
          <a:chOff x="0" y="0"/>
          <a:chExt cx="0" cy="0"/>
        </a:xfrm>
      </p:grpSpPr>
      <p:sp>
        <p:nvSpPr>
          <p:cNvPr id="481" name="Google Shape;481;p36"/>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4847596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E1B4-8561-4A89-A361-4DAFAE4A1BA3}"/>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0E284EC-2E32-4891-9FAB-65FFA6646921}"/>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C5F5004-4F04-45E6-8458-809F92405964}"/>
              </a:ext>
            </a:extLst>
          </p:cNvPr>
          <p:cNvSpPr>
            <a:spLocks noGrp="1"/>
          </p:cNvSpPr>
          <p:nvPr>
            <p:ph type="dt" sz="half" idx="10"/>
          </p:nvPr>
        </p:nvSpPr>
        <p:spPr/>
        <p:txBody>
          <a:bodyPr/>
          <a:lstStyle/>
          <a:p>
            <a:fld id="{108A08C5-D90D-4A8D-83A0-6A4EC626010A}" type="datetime1">
              <a:rPr lang="en-US" smtClean="0"/>
              <a:t>1/8/2026</a:t>
            </a:fld>
            <a:endParaRPr lang="en-US"/>
          </a:p>
        </p:txBody>
      </p:sp>
      <p:sp>
        <p:nvSpPr>
          <p:cNvPr id="5" name="Footer Placeholder 4">
            <a:extLst>
              <a:ext uri="{FF2B5EF4-FFF2-40B4-BE49-F238E27FC236}">
                <a16:creationId xmlns:a16="http://schemas.microsoft.com/office/drawing/2014/main" id="{BA90F6FF-50AD-4BF2-9E04-CEFEFE263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DD929-3002-47B1-9269-678112DD9E03}"/>
              </a:ext>
            </a:extLst>
          </p:cNvPr>
          <p:cNvSpPr>
            <a:spLocks noGrp="1"/>
          </p:cNvSpPr>
          <p:nvPr>
            <p:ph type="sldNum" sz="quarter" idx="12"/>
          </p:nvPr>
        </p:nvSpPr>
        <p:spPr/>
        <p:txBody>
          <a:bodyPr/>
          <a:lstStyle/>
          <a:p>
            <a:fld id="{D107AF8C-D38E-48B7-930C-20183BDA1491}" type="slidenum">
              <a:rPr lang="en-US" smtClean="0"/>
              <a:t>‹#›</a:t>
            </a:fld>
            <a:endParaRPr lang="en-US"/>
          </a:p>
        </p:txBody>
      </p:sp>
    </p:spTree>
    <p:extLst>
      <p:ext uri="{BB962C8B-B14F-4D97-AF65-F5344CB8AC3E}">
        <p14:creationId xmlns:p14="http://schemas.microsoft.com/office/powerpoint/2010/main" val="1107924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EA5C-0832-4761-8C98-E51A56774F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0595A7-2DF0-459E-B95B-207865265B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9BC57-4A78-4D26-93C2-B67B6A8A733B}"/>
              </a:ext>
            </a:extLst>
          </p:cNvPr>
          <p:cNvSpPr>
            <a:spLocks noGrp="1"/>
          </p:cNvSpPr>
          <p:nvPr>
            <p:ph type="dt" sz="half" idx="10"/>
          </p:nvPr>
        </p:nvSpPr>
        <p:spPr/>
        <p:txBody>
          <a:bodyPr/>
          <a:lstStyle/>
          <a:p>
            <a:fld id="{C4A94880-A357-459E-8F95-BC0A462EADB9}" type="datetime1">
              <a:rPr lang="en-US" smtClean="0"/>
              <a:t>1/8/2026</a:t>
            </a:fld>
            <a:endParaRPr lang="en-US"/>
          </a:p>
        </p:txBody>
      </p:sp>
      <p:sp>
        <p:nvSpPr>
          <p:cNvPr id="5" name="Footer Placeholder 4">
            <a:extLst>
              <a:ext uri="{FF2B5EF4-FFF2-40B4-BE49-F238E27FC236}">
                <a16:creationId xmlns:a16="http://schemas.microsoft.com/office/drawing/2014/main" id="{B81EE279-5A8B-46A1-8CD4-3D7247F8D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4167-2A5D-47EE-8655-1B199246085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358886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DB6A30-0299-4DE2-A7F4-5D71FD37F019}" type="datetime1">
              <a:rPr lang="en-US" smtClean="0"/>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3951" y="1494762"/>
            <a:ext cx="683339" cy="365125"/>
          </a:xfrm>
        </p:spPr>
        <p:txBody>
          <a:bodyPr/>
          <a:lstStyle/>
          <a:p>
            <a:fld id="{D107AF8C-D38E-48B7-930C-20183BDA1491}" type="slidenum">
              <a:rPr lang="en-US" smtClean="0"/>
              <a:t>‹#›</a:t>
            </a:fld>
            <a:endParaRPr lang="en-US"/>
          </a:p>
        </p:txBody>
      </p:sp>
    </p:spTree>
    <p:extLst>
      <p:ext uri="{BB962C8B-B14F-4D97-AF65-F5344CB8AC3E}">
        <p14:creationId xmlns:p14="http://schemas.microsoft.com/office/powerpoint/2010/main" val="17315163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0A9C36-8A06-419E-92DE-33BC972EDFB9}" type="datetime1">
              <a:rPr lang="en-US" smtClean="0"/>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96955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pic>
        <p:nvPicPr>
          <p:cNvPr id="49" name="Google Shape;49;p5"/>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50" name="Google Shape;50;p5"/>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5"/>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5"/>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5"/>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54;p5"/>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5"/>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6" name="Google Shape;56;p5"/>
          <p:cNvSpPr txBox="1">
            <a:spLocks noGrp="1"/>
          </p:cNvSpPr>
          <p:nvPr>
            <p:ph type="title" idx="2"/>
          </p:nvPr>
        </p:nvSpPr>
        <p:spPr>
          <a:xfrm>
            <a:off x="1584784" y="3170231"/>
            <a:ext cx="2260000" cy="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7" name="Google Shape;57;p5"/>
          <p:cNvSpPr txBox="1">
            <a:spLocks noGrp="1"/>
          </p:cNvSpPr>
          <p:nvPr>
            <p:ph type="title" idx="3"/>
          </p:nvPr>
        </p:nvSpPr>
        <p:spPr>
          <a:xfrm>
            <a:off x="8347216" y="3170231"/>
            <a:ext cx="2260000" cy="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8" name="Google Shape;58;p5"/>
          <p:cNvSpPr txBox="1">
            <a:spLocks noGrp="1"/>
          </p:cNvSpPr>
          <p:nvPr>
            <p:ph type="subTitle" idx="1"/>
          </p:nvPr>
        </p:nvSpPr>
        <p:spPr>
          <a:xfrm>
            <a:off x="8057467" y="4152233"/>
            <a:ext cx="2839600" cy="11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9" name="Google Shape;59;p5"/>
          <p:cNvSpPr txBox="1">
            <a:spLocks noGrp="1"/>
          </p:cNvSpPr>
          <p:nvPr>
            <p:ph type="subTitle" idx="4"/>
          </p:nvPr>
        </p:nvSpPr>
        <p:spPr>
          <a:xfrm>
            <a:off x="1295067" y="4152233"/>
            <a:ext cx="2839600" cy="11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cxnSp>
        <p:nvCxnSpPr>
          <p:cNvPr id="60" name="Google Shape;60;p5"/>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61" name="Google Shape;61;p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62" name="Google Shape;62;p5"/>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63" name="Google Shape;63;p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23779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0DE4C1-C9E7-4354-9412-BBB1C7DC826B}"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0176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05C831-882F-421A-86AE-6840708604FA}"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79848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B7F298-3BAD-4284-ACF7-AC82A1B998C9}" type="datetime1">
              <a:rPr lang="en-US" smtClean="0"/>
              <a:t>1/8/2026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39903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4D4A39-182E-413B-949E-D2D827697D5C}" type="datetime1">
              <a:rPr lang="en-US" smtClean="0"/>
              <a:t>1/8/2026</a:t>
            </a:fld>
            <a:endParaRPr lang="en-US" dirty="0"/>
          </a:p>
        </p:txBody>
      </p:sp>
      <p:sp>
        <p:nvSpPr>
          <p:cNvPr id="4" name="Footer Placeholder 3"/>
          <p:cNvSpPr>
            <a:spLocks noGrp="1"/>
          </p:cNvSpPr>
          <p:nvPr>
            <p:ph type="ftr" sz="quarter" idx="11"/>
          </p:nvPr>
        </p:nvSpPr>
        <p:spPr>
          <a:xfrm>
            <a:off x="152401" y="427037"/>
            <a:ext cx="592666" cy="365125"/>
          </a:xfrm>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55466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EBE8A-A8D7-42B0-875D-65B164BA793B}" type="datetime1">
              <a:rPr lang="en-US" smtClean="0"/>
              <a:t>1/8/2026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0147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2F5A13-86A1-4B23-8480-2545F0FAAE0B}"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2875135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D2567-4230-41DB-9A77-24A4DC40B294}"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15961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50946-2ADC-42A2-9454-9A8E65EFCCB7}"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39953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01ABEF-3AD8-44D1-8EAE-C4B6BE5E5B60}"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04333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BE55E-1ADC-4C65-8345-20248CB4AE37}"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286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pic>
        <p:nvPicPr>
          <p:cNvPr id="65" name="Google Shape;65;p6"/>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66" name="Google Shape;66;p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 name="Google Shape;68;p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72" name="Google Shape;72;p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73" name="Google Shape;73;p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74" name="Google Shape;74;p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75" name="Google Shape;75;p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737505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2113EC-194B-45E4-BC82-FEEC28711159}"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330601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5C2391-2367-43E4-BC1C-A8FF62C91CC1}"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010397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F16B2-E29F-42D9-8623-43F2B69C5E89}"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1343038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2F15E-641E-43E7-B708-F2D205FF11D3}"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769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6"/>
        <p:cNvGrpSpPr/>
        <p:nvPr/>
      </p:nvGrpSpPr>
      <p:grpSpPr>
        <a:xfrm>
          <a:off x="0" y="0"/>
          <a:ext cx="0" cy="0"/>
          <a:chOff x="0" y="0"/>
          <a:chExt cx="0" cy="0"/>
        </a:xfrm>
      </p:grpSpPr>
      <p:pic>
        <p:nvPicPr>
          <p:cNvPr id="77" name="Google Shape;77;p7"/>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78" name="Google Shape;78;p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7"/>
          <p:cNvSpPr txBox="1">
            <a:spLocks noGrp="1"/>
          </p:cNvSpPr>
          <p:nvPr>
            <p:ph type="body" idx="1"/>
          </p:nvPr>
        </p:nvSpPr>
        <p:spPr>
          <a:xfrm flipH="1">
            <a:off x="5504125" y="2802400"/>
            <a:ext cx="5163200" cy="31440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pPr lvl="0"/>
            <a:r>
              <a:rPr lang="en-US"/>
              <a:t>Click to edit Master text styles</a:t>
            </a:r>
          </a:p>
        </p:txBody>
      </p:sp>
      <p:sp>
        <p:nvSpPr>
          <p:cNvPr id="84" name="Google Shape;84;p7"/>
          <p:cNvSpPr txBox="1">
            <a:spLocks noGrp="1"/>
          </p:cNvSpPr>
          <p:nvPr>
            <p:ph type="title"/>
          </p:nvPr>
        </p:nvSpPr>
        <p:spPr>
          <a:xfrm flipH="1">
            <a:off x="5504125" y="1255600"/>
            <a:ext cx="4904400" cy="1546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85" name="Google Shape;85;p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86" name="Google Shape;86;p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87" name="Google Shape;87;p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88" name="Google Shape;88;p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3459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9"/>
        <p:cNvGrpSpPr/>
        <p:nvPr/>
      </p:nvGrpSpPr>
      <p:grpSpPr>
        <a:xfrm>
          <a:off x="0" y="0"/>
          <a:ext cx="0" cy="0"/>
          <a:chOff x="0" y="0"/>
          <a:chExt cx="0" cy="0"/>
        </a:xfrm>
      </p:grpSpPr>
      <p:pic>
        <p:nvPicPr>
          <p:cNvPr id="90" name="Google Shape;90;p8"/>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91" name="Google Shape;91;p8"/>
          <p:cNvSpPr/>
          <p:nvPr/>
        </p:nvSpPr>
        <p:spPr>
          <a:xfrm>
            <a:off x="1756467" y="1053484"/>
            <a:ext cx="8678800" cy="475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8"/>
          <p:cNvSpPr/>
          <p:nvPr/>
        </p:nvSpPr>
        <p:spPr>
          <a:xfrm>
            <a:off x="1799027" y="109607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8"/>
          <p:cNvSpPr/>
          <p:nvPr/>
        </p:nvSpPr>
        <p:spPr>
          <a:xfrm flipH="1">
            <a:off x="9224059" y="109605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8"/>
          <p:cNvSpPr/>
          <p:nvPr/>
        </p:nvSpPr>
        <p:spPr>
          <a:xfrm rot="10800000">
            <a:off x="9224054" y="44862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 name="Google Shape;95;p8"/>
          <p:cNvSpPr/>
          <p:nvPr/>
        </p:nvSpPr>
        <p:spPr>
          <a:xfrm rot="10800000" flipH="1">
            <a:off x="1799273" y="44862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96" name="Google Shape;96;p8"/>
          <p:cNvCxnSpPr/>
          <p:nvPr/>
        </p:nvCxnSpPr>
        <p:spPr>
          <a:xfrm>
            <a:off x="2000433" y="2367133"/>
            <a:ext cx="0" cy="2127600"/>
          </a:xfrm>
          <a:prstGeom prst="straightConnector1">
            <a:avLst/>
          </a:prstGeom>
          <a:noFill/>
          <a:ln w="9525" cap="flat" cmpd="sng">
            <a:solidFill>
              <a:schemeClr val="accent2"/>
            </a:solidFill>
            <a:prstDash val="solid"/>
            <a:round/>
            <a:headEnd type="none" w="med" len="med"/>
            <a:tailEnd type="none" w="med" len="med"/>
          </a:ln>
        </p:spPr>
      </p:cxnSp>
      <p:cxnSp>
        <p:nvCxnSpPr>
          <p:cNvPr id="97" name="Google Shape;97;p8"/>
          <p:cNvCxnSpPr/>
          <p:nvPr/>
        </p:nvCxnSpPr>
        <p:spPr>
          <a:xfrm rot="10800000">
            <a:off x="2957367" y="1254917"/>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98" name="Google Shape;98;p8"/>
          <p:cNvCxnSpPr/>
          <p:nvPr/>
        </p:nvCxnSpPr>
        <p:spPr>
          <a:xfrm rot="10800000">
            <a:off x="2957367" y="5595551"/>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99" name="Google Shape;99;p8"/>
          <p:cNvCxnSpPr/>
          <p:nvPr/>
        </p:nvCxnSpPr>
        <p:spPr>
          <a:xfrm>
            <a:off x="10192267" y="2367133"/>
            <a:ext cx="0" cy="2127600"/>
          </a:xfrm>
          <a:prstGeom prst="straightConnector1">
            <a:avLst/>
          </a:prstGeom>
          <a:noFill/>
          <a:ln w="9525" cap="flat" cmpd="sng">
            <a:solidFill>
              <a:schemeClr val="accent2"/>
            </a:solidFill>
            <a:prstDash val="solid"/>
            <a:round/>
            <a:headEnd type="none" w="med" len="med"/>
            <a:tailEnd type="none" w="med" len="med"/>
          </a:ln>
        </p:spPr>
      </p:cxnSp>
      <p:sp>
        <p:nvSpPr>
          <p:cNvPr id="100" name="Google Shape;100;p8"/>
          <p:cNvSpPr txBox="1">
            <a:spLocks noGrp="1"/>
          </p:cNvSpPr>
          <p:nvPr>
            <p:ph type="title"/>
          </p:nvPr>
        </p:nvSpPr>
        <p:spPr>
          <a:xfrm>
            <a:off x="2620400" y="1742800"/>
            <a:ext cx="69512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1984196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1"/>
        <p:cNvGrpSpPr/>
        <p:nvPr/>
      </p:nvGrpSpPr>
      <p:grpSpPr>
        <a:xfrm>
          <a:off x="0" y="0"/>
          <a:ext cx="0" cy="0"/>
          <a:chOff x="0" y="0"/>
          <a:chExt cx="0" cy="0"/>
        </a:xfrm>
      </p:grpSpPr>
      <p:pic>
        <p:nvPicPr>
          <p:cNvPr id="102" name="Google Shape;102;p9"/>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03" name="Google Shape;103;p9"/>
          <p:cNvSpPr/>
          <p:nvPr/>
        </p:nvSpPr>
        <p:spPr>
          <a:xfrm>
            <a:off x="1755967" y="1053233"/>
            <a:ext cx="8680000" cy="475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9"/>
          <p:cNvSpPr/>
          <p:nvPr/>
        </p:nvSpPr>
        <p:spPr>
          <a:xfrm>
            <a:off x="1798527" y="109579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9"/>
          <p:cNvSpPr/>
          <p:nvPr/>
        </p:nvSpPr>
        <p:spPr>
          <a:xfrm flipH="1">
            <a:off x="9224821" y="109578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9"/>
          <p:cNvSpPr/>
          <p:nvPr/>
        </p:nvSpPr>
        <p:spPr>
          <a:xfrm rot="10800000">
            <a:off x="9224821" y="448674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9"/>
          <p:cNvSpPr/>
          <p:nvPr/>
        </p:nvSpPr>
        <p:spPr>
          <a:xfrm rot="10800000" flipH="1">
            <a:off x="1798794" y="448674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9"/>
          <p:cNvSpPr txBox="1">
            <a:spLocks noGrp="1"/>
          </p:cNvSpPr>
          <p:nvPr>
            <p:ph type="title"/>
          </p:nvPr>
        </p:nvSpPr>
        <p:spPr>
          <a:xfrm>
            <a:off x="3414767" y="2039933"/>
            <a:ext cx="5362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09" name="Google Shape;109;p9"/>
          <p:cNvSpPr txBox="1">
            <a:spLocks noGrp="1"/>
          </p:cNvSpPr>
          <p:nvPr>
            <p:ph type="subTitle" idx="1"/>
          </p:nvPr>
        </p:nvSpPr>
        <p:spPr>
          <a:xfrm>
            <a:off x="2988733" y="3374484"/>
            <a:ext cx="6214800" cy="174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7223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10"/>
          <p:cNvSpPr txBox="1">
            <a:spLocks noGrp="1"/>
          </p:cNvSpPr>
          <p:nvPr>
            <p:ph type="title"/>
          </p:nvPr>
        </p:nvSpPr>
        <p:spPr>
          <a:xfrm>
            <a:off x="3996433" y="967033"/>
            <a:ext cx="4199200" cy="133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825514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theme" Target="../theme/theme2.xml"/><Relationship Id="rId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91533" y="719200"/>
            <a:ext cx="9808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1pPr>
            <a:lvl2pPr lvl="1"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2pPr>
            <a:lvl3pPr lvl="2"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3pPr>
            <a:lvl4pPr lvl="3"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4pPr>
            <a:lvl5pPr lvl="4"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5pPr>
            <a:lvl6pPr lvl="5"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6pPr>
            <a:lvl7pPr lvl="6"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7pPr>
            <a:lvl8pPr lvl="7"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8pPr>
            <a:lvl9pPr lvl="8"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1191600" y="1536633"/>
            <a:ext cx="9808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1pPr>
            <a:lvl2pPr marL="914400" lvl="1"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2pPr>
            <a:lvl3pPr marL="1371600" lvl="2"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3pPr>
            <a:lvl4pPr marL="1828800" lvl="3"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4pPr>
            <a:lvl5pPr marL="2286000" lvl="4"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5pPr>
            <a:lvl6pPr marL="2743200" lvl="5"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6pPr>
            <a:lvl7pPr marL="3200400" lvl="6"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7pPr>
            <a:lvl8pPr marL="3657600" lvl="7"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8pPr>
            <a:lvl9pPr marL="4114800" lvl="8" indent="-317500">
              <a:lnSpc>
                <a:spcPct val="115000"/>
              </a:lnSpc>
              <a:spcBef>
                <a:spcPts val="1600"/>
              </a:spcBef>
              <a:spcAft>
                <a:spcPts val="1600"/>
              </a:spcAft>
              <a:buClr>
                <a:schemeClr val="dk2"/>
              </a:buClr>
              <a:buSzPts val="1400"/>
              <a:buFont typeface="Chivo"/>
              <a:buChar char="■"/>
              <a:defRPr>
                <a:solidFill>
                  <a:schemeClr val="dk2"/>
                </a:solidFill>
                <a:latin typeface="Chivo"/>
                <a:ea typeface="Chivo"/>
                <a:cs typeface="Chivo"/>
                <a:sym typeface="Chivo"/>
              </a:defRPr>
            </a:lvl9pPr>
          </a:lstStyle>
          <a:p>
            <a:endParaRPr/>
          </a:p>
        </p:txBody>
      </p:sp>
    </p:spTree>
    <p:extLst>
      <p:ext uri="{BB962C8B-B14F-4D97-AF65-F5344CB8AC3E}">
        <p14:creationId xmlns:p14="http://schemas.microsoft.com/office/powerpoint/2010/main" val="2961899288"/>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78" name="Google Shape;478;p3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26914736"/>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27" r:id="rId3"/>
    <p:sldLayoutId id="2147483728"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96B1815-CF7B-4EBD-A855-89FEBEEC9C8D}" type="datetime1">
              <a:rPr lang="en-US" smtClean="0"/>
              <a:t>1/8/2026</a:t>
            </a:fld>
            <a:endParaRPr lang="en-US" dirty="0"/>
          </a:p>
        </p:txBody>
      </p:sp>
      <p:sp>
        <p:nvSpPr>
          <p:cNvPr id="5" name="Footer Placeholder 4"/>
          <p:cNvSpPr>
            <a:spLocks noGrp="1"/>
          </p:cNvSpPr>
          <p:nvPr>
            <p:ph type="ftr" sz="quarter" idx="3"/>
          </p:nvPr>
        </p:nvSpPr>
        <p:spPr>
          <a:xfrm>
            <a:off x="136890" y="93134"/>
            <a:ext cx="625110" cy="333904"/>
          </a:xfrm>
          <a:prstGeom prst="rect">
            <a:avLst/>
          </a:prstGeom>
        </p:spPr>
        <p:txBody>
          <a:bodyPr vert="horz" lIns="91440" tIns="45720" rIns="91440" bIns="45720" rtlCol="0" anchor="ctr"/>
          <a:lstStyle>
            <a:lvl1pPr algn="l">
              <a:defRPr sz="1500">
                <a:solidFill>
                  <a:schemeClr val="bg1">
                    <a:lumMod val="50000"/>
                  </a:schemeClr>
                </a:solidFill>
                <a:latin typeface="Roboto Condensed "/>
              </a:defRPr>
            </a:lvl1pPr>
          </a:lstStyle>
          <a:p>
            <a:endParaRPr lang="en-US" dirty="0"/>
          </a:p>
        </p:txBody>
      </p:sp>
      <p:sp>
        <p:nvSpPr>
          <p:cNvPr id="6" name="Slide Number Placeholder 5"/>
          <p:cNvSpPr>
            <a:spLocks noGrp="1"/>
          </p:cNvSpPr>
          <p:nvPr>
            <p:ph type="sldNum" sz="quarter" idx="4"/>
          </p:nvPr>
        </p:nvSpPr>
        <p:spPr>
          <a:xfrm>
            <a:off x="107063" y="61912"/>
            <a:ext cx="570271" cy="365125"/>
          </a:xfrm>
          <a:prstGeom prst="rect">
            <a:avLst/>
          </a:prstGeom>
        </p:spPr>
        <p:txBody>
          <a:bodyPr vert="horz" lIns="91440" tIns="45720" rIns="91440" bIns="45720" rtlCol="0" anchor="ctr"/>
          <a:lstStyle>
            <a:lvl1pPr algn="r">
              <a:defRPr sz="2000" b="1">
                <a:solidFill>
                  <a:schemeClr val="bg1">
                    <a:lumMod val="50000"/>
                  </a:schemeClr>
                </a:solidFill>
                <a:latin typeface="Roboto Condensed "/>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961604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9.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06043" y="2129589"/>
            <a:ext cx="8843028" cy="1559786"/>
          </a:xfrm>
          <a:prstGeom prst="rect">
            <a:avLst/>
          </a:prstGeom>
        </p:spPr>
        <p:txBody>
          <a:bodyPr wrap="square" lIns="0" tIns="0" rIns="0" bIns="0" rtlCol="0" anchor="t">
            <a:spAutoFit/>
          </a:bodyPr>
          <a:lstStyle/>
          <a:p>
            <a:pPr algn="ctr">
              <a:lnSpc>
                <a:spcPct val="114000"/>
              </a:lnSpc>
            </a:pPr>
            <a:r>
              <a:rPr lang="en-US" sz="4600" b="1" dirty="0">
                <a:solidFill>
                  <a:schemeClr val="accent2"/>
                </a:solidFill>
                <a:latin typeface="Roboto Condensed Bold"/>
                <a:ea typeface="Roboto Condensed Bold"/>
                <a:cs typeface="Roboto Condensed Bold"/>
                <a:sym typeface="Roboto Condensed Bold"/>
              </a:rPr>
              <a:t>MÃ ĐỀ TÀI 06:</a:t>
            </a:r>
          </a:p>
          <a:p>
            <a:pPr algn="ctr">
              <a:lnSpc>
                <a:spcPct val="114000"/>
              </a:lnSpc>
            </a:pPr>
            <a:r>
              <a:rPr lang="en-US" sz="4600" b="1" dirty="0">
                <a:solidFill>
                  <a:schemeClr val="accent2"/>
                </a:solidFill>
                <a:latin typeface="Roboto Condensed Bold"/>
                <a:ea typeface="Roboto Condensed Bold"/>
                <a:cs typeface="Roboto Condensed Bold"/>
                <a:sym typeface="Roboto Condensed Bold"/>
              </a:rPr>
              <a:t>XÂY DỰNG WEBSITE BÁN NƯỚC HOA</a:t>
            </a:r>
          </a:p>
        </p:txBody>
      </p:sp>
      <p:sp>
        <p:nvSpPr>
          <p:cNvPr id="8" name="TextBox 8"/>
          <p:cNvSpPr txBox="1"/>
          <p:nvPr/>
        </p:nvSpPr>
        <p:spPr>
          <a:xfrm>
            <a:off x="372100" y="324195"/>
            <a:ext cx="9310915" cy="984885"/>
          </a:xfrm>
          <a:prstGeom prst="rect">
            <a:avLst/>
          </a:prstGeom>
        </p:spPr>
        <p:txBody>
          <a:bodyPr wrap="square" lIns="0" tIns="0" rIns="0" bIns="0" rtlCol="0" anchor="t">
            <a:spAutoFit/>
          </a:bodyPr>
          <a:lstStyle/>
          <a:p>
            <a:pPr algn="ctr"/>
            <a:r>
              <a:rPr lang="en-US" sz="3200" b="1" dirty="0">
                <a:solidFill>
                  <a:srgbClr val="27538C"/>
                </a:solidFill>
                <a:latin typeface="Roboto Condensed Bold"/>
                <a:ea typeface="Roboto Condensed Bold"/>
                <a:cs typeface="Roboto Condensed Bold"/>
                <a:sym typeface="Roboto Condensed Bold"/>
              </a:rPr>
              <a:t>BÁO CÁO KẾT THÚC MÔN HỌC</a:t>
            </a:r>
          </a:p>
          <a:p>
            <a:pPr algn="ctr"/>
            <a:r>
              <a:rPr lang="en-US" sz="3200" b="1" dirty="0">
                <a:solidFill>
                  <a:srgbClr val="27538C"/>
                </a:solidFill>
                <a:latin typeface="Roboto Condensed Bold"/>
                <a:ea typeface="Roboto Condensed Bold"/>
                <a:cs typeface="Roboto Condensed Bold"/>
                <a:sym typeface="Roboto Condensed Bold"/>
              </a:rPr>
              <a:t>PHÁT TRIỂN ỨNG DỤNG WEB VỚI MÃ NGUỒN MỞ</a:t>
            </a:r>
          </a:p>
        </p:txBody>
      </p:sp>
      <p:sp>
        <p:nvSpPr>
          <p:cNvPr id="15" name="Slide Number Placeholder 14">
            <a:extLst>
              <a:ext uri="{FF2B5EF4-FFF2-40B4-BE49-F238E27FC236}">
                <a16:creationId xmlns:a16="http://schemas.microsoft.com/office/drawing/2014/main" id="{3EE717A0-6761-906E-32EA-58551F8A4D08}"/>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
        <p:nvSpPr>
          <p:cNvPr id="14" name="TextBox 13">
            <a:extLst>
              <a:ext uri="{FF2B5EF4-FFF2-40B4-BE49-F238E27FC236}">
                <a16:creationId xmlns:a16="http://schemas.microsoft.com/office/drawing/2014/main" id="{CA617F22-BA03-6027-4B06-FACAD6BC5741}"/>
              </a:ext>
            </a:extLst>
          </p:cNvPr>
          <p:cNvSpPr txBox="1"/>
          <p:nvPr/>
        </p:nvSpPr>
        <p:spPr>
          <a:xfrm>
            <a:off x="1825570" y="1309753"/>
            <a:ext cx="6403974" cy="523220"/>
          </a:xfrm>
          <a:prstGeom prst="rect">
            <a:avLst/>
          </a:prstGeom>
          <a:noFill/>
        </p:spPr>
        <p:txBody>
          <a:bodyPr wrap="square">
            <a:spAutoFit/>
          </a:bodyPr>
          <a:lstStyle/>
          <a:p>
            <a:pPr algn="ctr"/>
            <a:r>
              <a:rPr lang="en-US" sz="2800" b="1" dirty="0">
                <a:solidFill>
                  <a:srgbClr val="27538C"/>
                </a:solidFill>
                <a:latin typeface="Roboto Condensed Bold"/>
                <a:ea typeface="Roboto Condensed Bold"/>
                <a:cs typeface="Roboto Condensed Bold"/>
                <a:sym typeface="Roboto Condensed Bold"/>
              </a:rPr>
              <a:t>GVHD: ThS. </a:t>
            </a:r>
            <a:r>
              <a:rPr lang="en-US" sz="2800" b="1" dirty="0" err="1">
                <a:solidFill>
                  <a:srgbClr val="27538C"/>
                </a:solidFill>
                <a:latin typeface="Roboto Condensed Bold"/>
                <a:ea typeface="Roboto Condensed Bold"/>
                <a:cs typeface="Roboto Condensed Bold"/>
                <a:sym typeface="Roboto Condensed Bold"/>
              </a:rPr>
              <a:t>Phạm</a:t>
            </a:r>
            <a:r>
              <a:rPr lang="en-US" sz="2800" b="1" dirty="0">
                <a:solidFill>
                  <a:srgbClr val="27538C"/>
                </a:solidFill>
                <a:latin typeface="Roboto Condensed Bold"/>
                <a:ea typeface="Roboto Condensed Bold"/>
                <a:cs typeface="Roboto Condensed Bold"/>
                <a:sym typeface="Roboto Condensed Bold"/>
              </a:rPr>
              <a:t> </a:t>
            </a:r>
            <a:r>
              <a:rPr lang="en-US" sz="2800" b="1" dirty="0" err="1">
                <a:solidFill>
                  <a:srgbClr val="27538C"/>
                </a:solidFill>
                <a:latin typeface="Roboto Condensed Bold"/>
                <a:ea typeface="Roboto Condensed Bold"/>
                <a:cs typeface="Roboto Condensed Bold"/>
                <a:sym typeface="Roboto Condensed Bold"/>
              </a:rPr>
              <a:t>Thị</a:t>
            </a:r>
            <a:r>
              <a:rPr lang="en-US" sz="2800" b="1" dirty="0">
                <a:solidFill>
                  <a:srgbClr val="27538C"/>
                </a:solidFill>
                <a:latin typeface="Roboto Condensed Bold"/>
                <a:ea typeface="Roboto Condensed Bold"/>
                <a:cs typeface="Roboto Condensed Bold"/>
                <a:sym typeface="Roboto Condensed Bold"/>
              </a:rPr>
              <a:t> Trúc Mai</a:t>
            </a:r>
          </a:p>
        </p:txBody>
      </p:sp>
      <p:sp>
        <p:nvSpPr>
          <p:cNvPr id="2" name="TextBox 7">
            <a:extLst>
              <a:ext uri="{FF2B5EF4-FFF2-40B4-BE49-F238E27FC236}">
                <a16:creationId xmlns:a16="http://schemas.microsoft.com/office/drawing/2014/main" id="{048F86F7-5D35-F0BF-216E-6E6AC4B78404}"/>
              </a:ext>
            </a:extLst>
          </p:cNvPr>
          <p:cNvSpPr txBox="1"/>
          <p:nvPr/>
        </p:nvSpPr>
        <p:spPr>
          <a:xfrm>
            <a:off x="677334" y="4245135"/>
            <a:ext cx="7128754" cy="2596095"/>
          </a:xfrm>
          <a:prstGeom prst="rect">
            <a:avLst/>
          </a:prstGeom>
        </p:spPr>
        <p:txBody>
          <a:bodyPr wrap="square" lIns="0" tIns="0" rIns="0" bIns="0" rtlCol="0" anchor="t">
            <a:spAutoFit/>
          </a:bodyPr>
          <a:lstStyle/>
          <a:p>
            <a:pPr>
              <a:lnSpc>
                <a:spcPct val="114000"/>
              </a:lnSpc>
            </a:pPr>
            <a:r>
              <a:rPr lang="en-US" sz="3000" dirty="0">
                <a:solidFill>
                  <a:schemeClr val="tx1"/>
                </a:solidFill>
                <a:latin typeface="Roboto Condensed Bold"/>
                <a:ea typeface="Roboto Condensed Bold"/>
                <a:cs typeface="Roboto Condensed Bold"/>
                <a:sym typeface="Roboto Condensed Bold"/>
              </a:rPr>
              <a:t>Thành </a:t>
            </a:r>
            <a:r>
              <a:rPr lang="en-US" sz="3000" dirty="0" err="1">
                <a:solidFill>
                  <a:schemeClr val="tx1"/>
                </a:solidFill>
                <a:latin typeface="Roboto Condensed Bold"/>
                <a:ea typeface="Roboto Condensed Bold"/>
                <a:cs typeface="Roboto Condensed Bold"/>
                <a:sym typeface="Roboto Condensed Bold"/>
              </a:rPr>
              <a:t>viên</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nhóm</a:t>
            </a:r>
            <a:r>
              <a:rPr lang="en-US" sz="3000" dirty="0">
                <a:solidFill>
                  <a:schemeClr val="tx1"/>
                </a:solidFill>
                <a:latin typeface="Roboto Condensed Bold"/>
                <a:ea typeface="Roboto Condensed Bold"/>
                <a:cs typeface="Roboto Condensed Bold"/>
                <a:sym typeface="Roboto Condensed Bold"/>
              </a:rPr>
              <a:t>:</a:t>
            </a:r>
          </a:p>
          <a:p>
            <a:pPr marL="514350" indent="-514350">
              <a:lnSpc>
                <a:spcPct val="114000"/>
              </a:lnSpc>
              <a:buFont typeface="+mj-lt"/>
              <a:buAutoNum type="arabicPeriod"/>
            </a:pPr>
            <a:r>
              <a:rPr lang="en-US" sz="3000" dirty="0" err="1">
                <a:solidFill>
                  <a:schemeClr val="tx1"/>
                </a:solidFill>
                <a:latin typeface="Roboto Condensed Bold"/>
                <a:ea typeface="Roboto Condensed Bold"/>
                <a:cs typeface="Roboto Condensed Bold"/>
                <a:sym typeface="Roboto Condensed Bold"/>
              </a:rPr>
              <a:t>Phạm</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Hữu</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Luân</a:t>
            </a:r>
            <a:r>
              <a:rPr lang="en-US" sz="3000" dirty="0">
                <a:solidFill>
                  <a:schemeClr val="tx1"/>
                </a:solidFill>
                <a:latin typeface="Roboto Condensed Bold"/>
                <a:ea typeface="Roboto Condensed Bold"/>
                <a:cs typeface="Roboto Condensed Bold"/>
                <a:sym typeface="Roboto Condensed Bold"/>
              </a:rPr>
              <a:t> – 110122016 – DA22TTA</a:t>
            </a:r>
          </a:p>
          <a:p>
            <a:pPr marL="514350" indent="-514350">
              <a:lnSpc>
                <a:spcPct val="114000"/>
              </a:lnSpc>
              <a:buFont typeface="+mj-lt"/>
              <a:buAutoNum type="arabicPeriod"/>
            </a:pPr>
            <a:r>
              <a:rPr lang="en-US" sz="3000" dirty="0" err="1">
                <a:solidFill>
                  <a:schemeClr val="tx1"/>
                </a:solidFill>
                <a:latin typeface="Roboto Condensed Bold"/>
                <a:ea typeface="Roboto Condensed Bold"/>
                <a:cs typeface="Roboto Condensed Bold"/>
                <a:sym typeface="Roboto Condensed Bold"/>
              </a:rPr>
              <a:t>Nguyễn</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Hữu</a:t>
            </a:r>
            <a:r>
              <a:rPr lang="en-US" sz="3000" dirty="0">
                <a:solidFill>
                  <a:schemeClr val="tx1"/>
                </a:solidFill>
                <a:latin typeface="Roboto Condensed Bold"/>
                <a:ea typeface="Roboto Condensed Bold"/>
                <a:cs typeface="Roboto Condensed Bold"/>
                <a:sym typeface="Roboto Condensed Bold"/>
              </a:rPr>
              <a:t> Anh – 110122033 – DA22TTA</a:t>
            </a:r>
          </a:p>
          <a:p>
            <a:pPr marL="514350" indent="-514350">
              <a:lnSpc>
                <a:spcPct val="114000"/>
              </a:lnSpc>
              <a:buFont typeface="+mj-lt"/>
              <a:buAutoNum type="arabicPeriod"/>
            </a:pPr>
            <a:r>
              <a:rPr lang="en-US" sz="3000" dirty="0">
                <a:solidFill>
                  <a:schemeClr val="tx1"/>
                </a:solidFill>
                <a:latin typeface="Roboto Condensed Bold"/>
                <a:ea typeface="Roboto Condensed Bold"/>
                <a:cs typeface="Roboto Condensed Bold"/>
                <a:sym typeface="Roboto Condensed Bold"/>
              </a:rPr>
              <a:t>Lâm Thanh </a:t>
            </a:r>
            <a:r>
              <a:rPr lang="en-US" sz="3000" dirty="0" err="1">
                <a:solidFill>
                  <a:schemeClr val="tx1"/>
                </a:solidFill>
                <a:latin typeface="Roboto Condensed Bold"/>
                <a:ea typeface="Roboto Condensed Bold"/>
                <a:cs typeface="Roboto Condensed Bold"/>
                <a:sym typeface="Roboto Condensed Bold"/>
              </a:rPr>
              <a:t>Đỉnh</a:t>
            </a:r>
            <a:r>
              <a:rPr lang="en-US" sz="3000" dirty="0">
                <a:solidFill>
                  <a:schemeClr val="tx1"/>
                </a:solidFill>
                <a:latin typeface="Roboto Condensed Bold"/>
                <a:ea typeface="Roboto Condensed Bold"/>
                <a:cs typeface="Roboto Condensed Bold"/>
                <a:sym typeface="Roboto Condensed Bold"/>
              </a:rPr>
              <a:t> – 110122051 – DA22TTA</a:t>
            </a:r>
          </a:p>
          <a:p>
            <a:pPr>
              <a:lnSpc>
                <a:spcPct val="114000"/>
              </a:lnSpc>
            </a:pPr>
            <a:endParaRPr lang="en-US" sz="3000" dirty="0">
              <a:solidFill>
                <a:schemeClr val="tx1"/>
              </a:solidFill>
              <a:latin typeface="Roboto Condensed Bold"/>
              <a:ea typeface="Roboto Condensed Bold"/>
              <a:cs typeface="Roboto Condensed Bold"/>
              <a:sym typeface="Roboto Condensed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581" y="1212352"/>
            <a:ext cx="11825554"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QUAN NIỆM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8283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11</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srcRect/>
          <a:stretch/>
        </p:blipFill>
        <p:spPr>
          <a:xfrm>
            <a:off x="390418" y="1212352"/>
            <a:ext cx="11496782"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LOGIC</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223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12</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srcRect/>
          <a:stretch/>
        </p:blipFill>
        <p:spPr>
          <a:xfrm>
            <a:off x="469196" y="1212352"/>
            <a:ext cx="11531019"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VẬT LÝ</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850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13</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HEADER + FOOTER</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A1E7A2CE-326D-D218-DE5A-5B28FA4B0043}"/>
              </a:ext>
            </a:extLst>
          </p:cNvPr>
          <p:cNvPicPr>
            <a:picLocks noChangeAspect="1"/>
          </p:cNvPicPr>
          <p:nvPr/>
        </p:nvPicPr>
        <p:blipFill>
          <a:blip r:embed="rId3"/>
          <a:stretch>
            <a:fillRect/>
          </a:stretch>
        </p:blipFill>
        <p:spPr>
          <a:xfrm>
            <a:off x="1131166" y="1068511"/>
            <a:ext cx="10128540" cy="1371843"/>
          </a:xfrm>
          <a:prstGeom prst="rect">
            <a:avLst/>
          </a:prstGeom>
          <a:ln w="3175">
            <a:solidFill>
              <a:schemeClr val="tx1"/>
            </a:solidFill>
          </a:ln>
        </p:spPr>
      </p:pic>
      <p:pic>
        <p:nvPicPr>
          <p:cNvPr id="7" name="Picture 6">
            <a:extLst>
              <a:ext uri="{FF2B5EF4-FFF2-40B4-BE49-F238E27FC236}">
                <a16:creationId xmlns:a16="http://schemas.microsoft.com/office/drawing/2014/main" id="{7D00D3B6-2D4C-F2B4-8B63-C8939334C6AA}"/>
              </a:ext>
            </a:extLst>
          </p:cNvPr>
          <p:cNvPicPr>
            <a:picLocks noChangeAspect="1"/>
          </p:cNvPicPr>
          <p:nvPr/>
        </p:nvPicPr>
        <p:blipFill>
          <a:blip r:embed="rId4"/>
          <a:stretch>
            <a:fillRect/>
          </a:stretch>
        </p:blipFill>
        <p:spPr>
          <a:xfrm>
            <a:off x="1131166" y="2995159"/>
            <a:ext cx="10128540" cy="3741891"/>
          </a:xfrm>
          <a:prstGeom prst="rect">
            <a:avLst/>
          </a:prstGeom>
        </p:spPr>
      </p:pic>
    </p:spTree>
    <p:extLst>
      <p:ext uri="{BB962C8B-B14F-4D97-AF65-F5344CB8AC3E}">
        <p14:creationId xmlns:p14="http://schemas.microsoft.com/office/powerpoint/2010/main" val="253771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14</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TRANG CHỦ</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A38D6023-41CF-9174-6567-04D25181A39E}"/>
              </a:ext>
            </a:extLst>
          </p:cNvPr>
          <p:cNvPicPr>
            <a:picLocks noChangeAspect="1"/>
          </p:cNvPicPr>
          <p:nvPr/>
        </p:nvPicPr>
        <p:blipFill rotWithShape="1">
          <a:blip r:embed="rId3"/>
          <a:srcRect t="3158" b="13738"/>
          <a:stretch/>
        </p:blipFill>
        <p:spPr bwMode="auto">
          <a:xfrm>
            <a:off x="3803965" y="774529"/>
            <a:ext cx="4312619" cy="5813036"/>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38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15</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ĐĂNG KÝ/ĐĂNG NHẬP</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9ADF3143-B62F-CCC5-056E-B567583FF789}"/>
              </a:ext>
            </a:extLst>
          </p:cNvPr>
          <p:cNvPicPr>
            <a:picLocks noChangeAspect="1"/>
          </p:cNvPicPr>
          <p:nvPr/>
        </p:nvPicPr>
        <p:blipFill>
          <a:blip r:embed="rId3"/>
          <a:stretch>
            <a:fillRect/>
          </a:stretch>
        </p:blipFill>
        <p:spPr>
          <a:xfrm>
            <a:off x="1003210" y="1440770"/>
            <a:ext cx="4637302" cy="4857287"/>
          </a:xfrm>
          <a:prstGeom prst="rect">
            <a:avLst/>
          </a:prstGeom>
          <a:ln w="3175">
            <a:solidFill>
              <a:schemeClr val="tx1"/>
            </a:solidFill>
          </a:ln>
        </p:spPr>
      </p:pic>
      <p:pic>
        <p:nvPicPr>
          <p:cNvPr id="7" name="Picture 6">
            <a:extLst>
              <a:ext uri="{FF2B5EF4-FFF2-40B4-BE49-F238E27FC236}">
                <a16:creationId xmlns:a16="http://schemas.microsoft.com/office/drawing/2014/main" id="{EDFB1117-61B0-AD66-23D6-A744F7E721AA}"/>
              </a:ext>
            </a:extLst>
          </p:cNvPr>
          <p:cNvPicPr>
            <a:picLocks noChangeAspect="1"/>
          </p:cNvPicPr>
          <p:nvPr/>
        </p:nvPicPr>
        <p:blipFill>
          <a:blip r:embed="rId4"/>
          <a:stretch>
            <a:fillRect/>
          </a:stretch>
        </p:blipFill>
        <p:spPr>
          <a:xfrm>
            <a:off x="6239652" y="1440769"/>
            <a:ext cx="4722873" cy="4857287"/>
          </a:xfrm>
          <a:prstGeom prst="rect">
            <a:avLst/>
          </a:prstGeom>
          <a:ln w="3175">
            <a:solidFill>
              <a:schemeClr val="tx1"/>
            </a:solidFill>
          </a:ln>
        </p:spPr>
      </p:pic>
    </p:spTree>
    <p:extLst>
      <p:ext uri="{BB962C8B-B14F-4D97-AF65-F5344CB8AC3E}">
        <p14:creationId xmlns:p14="http://schemas.microsoft.com/office/powerpoint/2010/main" val="26941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16</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Danh </a:t>
            </a:r>
            <a:r>
              <a:rPr lang="en-US" sz="1900" b="1" dirty="0" err="1">
                <a:latin typeface="Roboto" panose="02000000000000000000" pitchFamily="2" charset="0"/>
                <a:ea typeface="Roboto" panose="02000000000000000000" pitchFamily="2" charset="0"/>
                <a:cs typeface="Roboto" panose="02000000000000000000" pitchFamily="2" charset="0"/>
              </a:rPr>
              <a:t>sách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sản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phẩm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CAF869D3-9996-304B-E2AB-4F836F4F6EF9}"/>
              </a:ext>
            </a:extLst>
          </p:cNvPr>
          <p:cNvPicPr>
            <a:picLocks noChangeAspect="1"/>
          </p:cNvPicPr>
          <p:nvPr/>
        </p:nvPicPr>
        <p:blipFill rotWithShape="1">
          <a:blip r:embed="rId3"/>
          <a:srcRect t="7137" b="24582"/>
          <a:stretch/>
        </p:blipFill>
        <p:spPr bwMode="auto">
          <a:xfrm>
            <a:off x="3222020" y="774528"/>
            <a:ext cx="5295900" cy="5962521"/>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164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17</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Chi </a:t>
            </a:r>
            <a:r>
              <a:rPr lang="en-US" sz="1900" b="1" dirty="0" err="1">
                <a:latin typeface="Roboto" panose="02000000000000000000" pitchFamily="2" charset="0"/>
                <a:ea typeface="Roboto" panose="02000000000000000000" pitchFamily="2" charset="0"/>
                <a:cs typeface="Roboto" panose="02000000000000000000" pitchFamily="2" charset="0"/>
              </a:rPr>
              <a:t>tiết</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sản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phẩm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FD7E732B-90F5-B35D-A339-E5F9B03C163F}"/>
              </a:ext>
            </a:extLst>
          </p:cNvPr>
          <p:cNvPicPr>
            <a:picLocks noChangeAspect="1"/>
          </p:cNvPicPr>
          <p:nvPr/>
        </p:nvPicPr>
        <p:blipFill rotWithShape="1">
          <a:blip r:embed="rId3"/>
          <a:srcRect t="9128" b="35833"/>
          <a:stretch/>
        </p:blipFill>
        <p:spPr bwMode="auto">
          <a:xfrm>
            <a:off x="1785905" y="1036084"/>
            <a:ext cx="8620189" cy="5344168"/>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239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18</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err="1">
                <a:latin typeface="Roboto" panose="02000000000000000000" pitchFamily="2" charset="0"/>
                <a:ea typeface="Roboto" panose="02000000000000000000" pitchFamily="2" charset="0"/>
                <a:cs typeface="Roboto" panose="02000000000000000000" pitchFamily="2" charset="0"/>
              </a:rPr>
              <a:t>Giỏ</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hàng</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thanh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toán</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22534C62-67CE-B288-E8A4-8037B1F5E080}"/>
              </a:ext>
            </a:extLst>
          </p:cNvPr>
          <p:cNvPicPr>
            <a:picLocks noChangeAspect="1"/>
          </p:cNvPicPr>
          <p:nvPr/>
        </p:nvPicPr>
        <p:blipFill>
          <a:blip r:embed="rId3"/>
          <a:stretch>
            <a:fillRect/>
          </a:stretch>
        </p:blipFill>
        <p:spPr>
          <a:xfrm>
            <a:off x="1254026" y="868452"/>
            <a:ext cx="7735862" cy="2313290"/>
          </a:xfrm>
          <a:prstGeom prst="rect">
            <a:avLst/>
          </a:prstGeom>
          <a:ln w="3175">
            <a:solidFill>
              <a:schemeClr val="tx1"/>
            </a:solidFill>
          </a:ln>
        </p:spPr>
      </p:pic>
      <p:pic>
        <p:nvPicPr>
          <p:cNvPr id="7" name="Picture 6">
            <a:extLst>
              <a:ext uri="{FF2B5EF4-FFF2-40B4-BE49-F238E27FC236}">
                <a16:creationId xmlns:a16="http://schemas.microsoft.com/office/drawing/2014/main" id="{F3D740F1-3974-E360-FA58-3BB25A2B6303}"/>
              </a:ext>
            </a:extLst>
          </p:cNvPr>
          <p:cNvPicPr>
            <a:picLocks noChangeAspect="1"/>
          </p:cNvPicPr>
          <p:nvPr/>
        </p:nvPicPr>
        <p:blipFill rotWithShape="1">
          <a:blip r:embed="rId4"/>
          <a:srcRect t="13261" b="44834"/>
          <a:stretch/>
        </p:blipFill>
        <p:spPr bwMode="auto">
          <a:xfrm>
            <a:off x="1254026" y="3428999"/>
            <a:ext cx="7735862" cy="3177283"/>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07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19</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err="1">
                <a:latin typeface="Roboto" panose="02000000000000000000" pitchFamily="2" charset="0"/>
                <a:ea typeface="Roboto" panose="02000000000000000000" pitchFamily="2" charset="0"/>
                <a:cs typeface="Roboto" panose="02000000000000000000" pitchFamily="2" charset="0"/>
              </a:rPr>
              <a:t>Giỏ</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hàng</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thanh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toán</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22534C62-67CE-B288-E8A4-8037B1F5E080}"/>
              </a:ext>
            </a:extLst>
          </p:cNvPr>
          <p:cNvPicPr>
            <a:picLocks noChangeAspect="1"/>
          </p:cNvPicPr>
          <p:nvPr/>
        </p:nvPicPr>
        <p:blipFill>
          <a:blip r:embed="rId3"/>
          <a:stretch>
            <a:fillRect/>
          </a:stretch>
        </p:blipFill>
        <p:spPr>
          <a:xfrm>
            <a:off x="1254026" y="868452"/>
            <a:ext cx="7735862" cy="2313290"/>
          </a:xfrm>
          <a:prstGeom prst="rect">
            <a:avLst/>
          </a:prstGeom>
          <a:ln w="3175">
            <a:solidFill>
              <a:schemeClr val="tx1"/>
            </a:solidFill>
          </a:ln>
        </p:spPr>
      </p:pic>
      <p:pic>
        <p:nvPicPr>
          <p:cNvPr id="7" name="Picture 6">
            <a:extLst>
              <a:ext uri="{FF2B5EF4-FFF2-40B4-BE49-F238E27FC236}">
                <a16:creationId xmlns:a16="http://schemas.microsoft.com/office/drawing/2014/main" id="{F3D740F1-3974-E360-FA58-3BB25A2B6303}"/>
              </a:ext>
            </a:extLst>
          </p:cNvPr>
          <p:cNvPicPr>
            <a:picLocks noChangeAspect="1"/>
          </p:cNvPicPr>
          <p:nvPr/>
        </p:nvPicPr>
        <p:blipFill rotWithShape="1">
          <a:blip r:embed="rId4"/>
          <a:srcRect t="13261" b="44834"/>
          <a:stretch/>
        </p:blipFill>
        <p:spPr bwMode="auto">
          <a:xfrm>
            <a:off x="1254026" y="3428999"/>
            <a:ext cx="7735862" cy="3177283"/>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54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NỘI DUNG</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a:t>
            </a:fld>
            <a:endParaRPr lang="en-US" dirty="0"/>
          </a:p>
        </p:txBody>
      </p:sp>
      <p:sp>
        <p:nvSpPr>
          <p:cNvPr id="6" name="Rectangle: Rounded Corners 5">
            <a:extLst>
              <a:ext uri="{FF2B5EF4-FFF2-40B4-BE49-F238E27FC236}">
                <a16:creationId xmlns:a16="http://schemas.microsoft.com/office/drawing/2014/main" id="{4C4B0565-8FF8-E769-3C8B-4B9554FA86B3}"/>
              </a:ext>
            </a:extLst>
          </p:cNvPr>
          <p:cNvSpPr/>
          <p:nvPr/>
        </p:nvSpPr>
        <p:spPr>
          <a:xfrm>
            <a:off x="826265" y="117018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1. LÝ DO CHỌN ĐỀ TÀI</a:t>
            </a:r>
          </a:p>
        </p:txBody>
      </p:sp>
      <p:sp>
        <p:nvSpPr>
          <p:cNvPr id="7" name="Rectangle: Rounded Corners 6">
            <a:extLst>
              <a:ext uri="{FF2B5EF4-FFF2-40B4-BE49-F238E27FC236}">
                <a16:creationId xmlns:a16="http://schemas.microsoft.com/office/drawing/2014/main" id="{1BE3388B-A715-520C-C859-FA8D1B1D10B5}"/>
              </a:ext>
            </a:extLst>
          </p:cNvPr>
          <p:cNvSpPr/>
          <p:nvPr/>
        </p:nvSpPr>
        <p:spPr>
          <a:xfrm>
            <a:off x="3171021" y="2358170"/>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2. CÔNG NGHỆ SỬ DỤNG</a:t>
            </a:r>
          </a:p>
        </p:txBody>
      </p:sp>
      <p:sp>
        <p:nvSpPr>
          <p:cNvPr id="8" name="Rectangle: Rounded Corners 7">
            <a:extLst>
              <a:ext uri="{FF2B5EF4-FFF2-40B4-BE49-F238E27FC236}">
                <a16:creationId xmlns:a16="http://schemas.microsoft.com/office/drawing/2014/main" id="{F841140A-17F7-BCA5-CD63-6EA1FBCF3A7E}"/>
              </a:ext>
            </a:extLst>
          </p:cNvPr>
          <p:cNvSpPr/>
          <p:nvPr/>
        </p:nvSpPr>
        <p:spPr>
          <a:xfrm>
            <a:off x="826265" y="354615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3. PHÂN TÍCH VÀ THIẾT KẾ HỆ THỐNG</a:t>
            </a:r>
          </a:p>
        </p:txBody>
      </p:sp>
      <p:sp>
        <p:nvSpPr>
          <p:cNvPr id="9" name="Rectangle: Rounded Corners 8">
            <a:extLst>
              <a:ext uri="{FF2B5EF4-FFF2-40B4-BE49-F238E27FC236}">
                <a16:creationId xmlns:a16="http://schemas.microsoft.com/office/drawing/2014/main" id="{47E31D14-2121-4AAC-B858-8134A260D607}"/>
              </a:ext>
            </a:extLst>
          </p:cNvPr>
          <p:cNvSpPr/>
          <p:nvPr/>
        </p:nvSpPr>
        <p:spPr>
          <a:xfrm>
            <a:off x="3171020" y="4734140"/>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4. XÂY DƯNG WEBSITE</a:t>
            </a:r>
          </a:p>
        </p:txBody>
      </p:sp>
      <p:sp>
        <p:nvSpPr>
          <p:cNvPr id="10" name="Rectangle: Rounded Corners 9">
            <a:extLst>
              <a:ext uri="{FF2B5EF4-FFF2-40B4-BE49-F238E27FC236}">
                <a16:creationId xmlns:a16="http://schemas.microsoft.com/office/drawing/2014/main" id="{A6EA80F2-924D-5B50-BF49-5704B8D92BC7}"/>
              </a:ext>
            </a:extLst>
          </p:cNvPr>
          <p:cNvSpPr/>
          <p:nvPr/>
        </p:nvSpPr>
        <p:spPr>
          <a:xfrm>
            <a:off x="246042" y="592212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5. KẾT LUẬN VÀ HƯỚNG PHÁT TRIÊN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20</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Wishlist</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CADD08EA-BC22-99ED-9B62-CB93239BF2EE}"/>
              </a:ext>
            </a:extLst>
          </p:cNvPr>
          <p:cNvPicPr>
            <a:picLocks noChangeAspect="1"/>
          </p:cNvPicPr>
          <p:nvPr/>
        </p:nvPicPr>
        <p:blipFill rotWithShape="1">
          <a:blip r:embed="rId3"/>
          <a:srcRect b="42576"/>
          <a:stretch/>
        </p:blipFill>
        <p:spPr bwMode="auto">
          <a:xfrm>
            <a:off x="1203085" y="1400692"/>
            <a:ext cx="7858721" cy="4056615"/>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064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17" y="565236"/>
            <a:ext cx="1914366" cy="641475"/>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21</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677334" y="2741763"/>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Dashboard </a:t>
            </a:r>
            <a:r>
              <a:rPr lang="en-US" sz="1900" b="1" dirty="0" err="1">
                <a:latin typeface="Roboto" panose="02000000000000000000" pitchFamily="2" charset="0"/>
                <a:ea typeface="Roboto" panose="02000000000000000000" pitchFamily="2" charset="0"/>
                <a:cs typeface="Roboto" panose="02000000000000000000" pitchFamily="2" charset="0"/>
              </a:rPr>
              <a:t>quản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trị</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F4C6EDB7-09C8-718C-C7C1-67F83434DF32}"/>
              </a:ext>
            </a:extLst>
          </p:cNvPr>
          <p:cNvPicPr>
            <a:picLocks noChangeAspect="1"/>
          </p:cNvPicPr>
          <p:nvPr/>
        </p:nvPicPr>
        <p:blipFill>
          <a:blip r:embed="rId3"/>
          <a:stretch>
            <a:fillRect/>
          </a:stretch>
        </p:blipFill>
        <p:spPr>
          <a:xfrm>
            <a:off x="4684843" y="61912"/>
            <a:ext cx="7017421" cy="6524500"/>
          </a:xfrm>
          <a:prstGeom prst="rect">
            <a:avLst/>
          </a:prstGeom>
          <a:ln w="3175">
            <a:solidFill>
              <a:schemeClr val="tx1"/>
            </a:solidFill>
          </a:ln>
        </p:spPr>
      </p:pic>
    </p:spTree>
    <p:extLst>
      <p:ext uri="{BB962C8B-B14F-4D97-AF65-F5344CB8AC3E}">
        <p14:creationId xmlns:p14="http://schemas.microsoft.com/office/powerpoint/2010/main" val="333768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5.1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Kết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quả</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đạt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được</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22</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872543" y="1791389"/>
            <a:ext cx="8702972" cy="215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Website thương mại điện tử hoàn chỉnh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Áp dụng mô hình MVC</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Hoạt động ổn định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Phù hợp học tập và nghiên cứu</a:t>
            </a:r>
          </a:p>
        </p:txBody>
      </p:sp>
    </p:spTree>
    <p:extLst>
      <p:ext uri="{BB962C8B-B14F-4D97-AF65-F5344CB8AC3E}">
        <p14:creationId xmlns:p14="http://schemas.microsoft.com/office/powerpoint/2010/main" val="330542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Ưu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nhược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điểm</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23</a:t>
            </a:fld>
            <a:endParaRPr lang="en-US" dirty="0"/>
          </a:p>
        </p:txBody>
      </p:sp>
      <p:graphicFrame>
        <p:nvGraphicFramePr>
          <p:cNvPr id="4" name="Content Placeholder 3">
            <a:extLst>
              <a:ext uri="{FF2B5EF4-FFF2-40B4-BE49-F238E27FC236}">
                <a16:creationId xmlns:a16="http://schemas.microsoft.com/office/drawing/2014/main" id="{74B2AAFD-1019-8570-ED51-39745F8846A9}"/>
              </a:ext>
            </a:extLst>
          </p:cNvPr>
          <p:cNvGraphicFramePr>
            <a:graphicFrameLocks noGrp="1"/>
          </p:cNvGraphicFramePr>
          <p:nvPr>
            <p:ph idx="1"/>
            <p:extLst>
              <p:ext uri="{D42A27DB-BD31-4B8C-83A1-F6EECF244321}">
                <p14:modId xmlns:p14="http://schemas.microsoft.com/office/powerpoint/2010/main" val="1652197339"/>
              </p:ext>
            </p:extLst>
          </p:nvPr>
        </p:nvGraphicFramePr>
        <p:xfrm>
          <a:off x="297951" y="1188720"/>
          <a:ext cx="11537878" cy="5657088"/>
        </p:xfrm>
        <a:graphic>
          <a:graphicData uri="http://schemas.openxmlformats.org/drawingml/2006/table">
            <a:tbl>
              <a:tblPr firstRow="1" bandRow="1">
                <a:solidFill>
                  <a:srgbClr val="0070C0"/>
                </a:solidFill>
                <a:tableStyleId>{284E427A-3D55-4303-BF80-6455036E1DE7}</a:tableStyleId>
              </a:tblPr>
              <a:tblGrid>
                <a:gridCol w="6544638">
                  <a:extLst>
                    <a:ext uri="{9D8B030D-6E8A-4147-A177-3AD203B41FA5}">
                      <a16:colId xmlns:a16="http://schemas.microsoft.com/office/drawing/2014/main" val="1940684827"/>
                    </a:ext>
                  </a:extLst>
                </a:gridCol>
                <a:gridCol w="4993240">
                  <a:extLst>
                    <a:ext uri="{9D8B030D-6E8A-4147-A177-3AD203B41FA5}">
                      <a16:colId xmlns:a16="http://schemas.microsoft.com/office/drawing/2014/main" val="1151309715"/>
                    </a:ext>
                  </a:extLst>
                </a:gridCol>
              </a:tblGrid>
              <a:tr h="119181">
                <a:tc>
                  <a:txBody>
                    <a:bodyPr/>
                    <a:lstStyle/>
                    <a:p>
                      <a:pPr algn="ctr"/>
                      <a:r>
                        <a:rPr lang="vi-VN" sz="2000" dirty="0">
                          <a:solidFill>
                            <a:schemeClr val="tx1"/>
                          </a:solidFill>
                        </a:rPr>
                        <a:t>Ưu điểm</a:t>
                      </a:r>
                      <a:endParaRPr lang="vi-VN" sz="20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tc>
                  <a:txBody>
                    <a:bodyPr/>
                    <a:lstStyle/>
                    <a:p>
                      <a:pPr algn="ctr"/>
                      <a:r>
                        <a:rPr lang="vi-VN" sz="2000" dirty="0">
                          <a:solidFill>
                            <a:schemeClr val="tx1"/>
                          </a:solidFill>
                        </a:rPr>
                        <a:t>Nhược điểm</a:t>
                      </a:r>
                      <a:endParaRPr lang="vi-VN" sz="20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extLst>
                  <a:ext uri="{0D108BD9-81ED-4DB2-BD59-A6C34878D82A}">
                    <a16:rowId xmlns:a16="http://schemas.microsoft.com/office/drawing/2014/main" val="815067439"/>
                  </a:ext>
                </a:extLst>
              </a:tr>
              <a:tr h="370840">
                <a:tc>
                  <a:txBody>
                    <a:bodyPr/>
                    <a:lstStyle/>
                    <a:p>
                      <a:pPr marL="342900" indent="-342900">
                        <a:lnSpc>
                          <a:spcPct val="114000"/>
                        </a:lnSpc>
                        <a:buFont typeface="Arial" panose="020B0604020202020204" pitchFamily="34" charset="0"/>
                        <a:buChar char="•"/>
                      </a:pPr>
                      <a:r>
                        <a:rPr lang="vi-VN" sz="2000" dirty="0">
                          <a:solidFill>
                            <a:schemeClr val="bg1"/>
                          </a:solidFill>
                        </a:rPr>
                        <a:t>Áp dụng mô hình </a:t>
                      </a:r>
                      <a:r>
                        <a:rPr lang="vi-VN" sz="2000" b="1" dirty="0">
                          <a:solidFill>
                            <a:schemeClr val="bg1"/>
                          </a:solidFill>
                        </a:rPr>
                        <a:t>MVC</a:t>
                      </a:r>
                      <a:r>
                        <a:rPr lang="vi-VN" sz="2000" dirty="0">
                          <a:solidFill>
                            <a:schemeClr val="bg1"/>
                          </a:solidFill>
                        </a:rPr>
                        <a:t>, mã nguồn rõ ràng, dễ bảo trì và mở rộng</a:t>
                      </a:r>
                    </a:p>
                    <a:p>
                      <a:pPr marL="342900" indent="-342900">
                        <a:lnSpc>
                          <a:spcPct val="114000"/>
                        </a:lnSpc>
                        <a:buFont typeface="Arial" panose="020B0604020202020204" pitchFamily="34" charset="0"/>
                        <a:buChar char="•"/>
                      </a:pPr>
                      <a:r>
                        <a:rPr lang="vi-VN" sz="2000" dirty="0">
                          <a:solidFill>
                            <a:schemeClr val="bg1"/>
                          </a:solidFill>
                        </a:rPr>
                        <a:t>Giao diện </a:t>
                      </a:r>
                      <a:r>
                        <a:rPr lang="vi-VN" sz="2000" b="1" dirty="0">
                          <a:solidFill>
                            <a:schemeClr val="bg1"/>
                          </a:solidFill>
                        </a:rPr>
                        <a:t>hiện đại, thân thiện</a:t>
                      </a:r>
                      <a:r>
                        <a:rPr lang="vi-VN" sz="2000" dirty="0">
                          <a:solidFill>
                            <a:schemeClr val="bg1"/>
                          </a:solidFill>
                        </a:rPr>
                        <a:t>, responsive đa thiết bị</a:t>
                      </a:r>
                    </a:p>
                    <a:p>
                      <a:pPr marL="342900" indent="-342900">
                        <a:lnSpc>
                          <a:spcPct val="114000"/>
                        </a:lnSpc>
                        <a:buFont typeface="Arial" panose="020B0604020202020204" pitchFamily="34" charset="0"/>
                        <a:buChar char="•"/>
                      </a:pPr>
                      <a:r>
                        <a:rPr lang="vi-VN" sz="2000" dirty="0">
                          <a:solidFill>
                            <a:schemeClr val="bg1"/>
                          </a:solidFill>
                        </a:rPr>
                        <a:t>Đầy đủ chức năng </a:t>
                      </a:r>
                      <a:r>
                        <a:rPr lang="vi-VN" sz="2000" b="1" dirty="0">
                          <a:solidFill>
                            <a:schemeClr val="bg1"/>
                          </a:solidFill>
                        </a:rPr>
                        <a:t>TMĐT cốt lõi</a:t>
                      </a:r>
                      <a:r>
                        <a:rPr lang="vi-VN" sz="2000" dirty="0">
                          <a:solidFill>
                            <a:schemeClr val="bg1"/>
                          </a:solidFill>
                        </a:rPr>
                        <a:t>: sản phẩm, giỏ hàng, đặt và quản lý đơn</a:t>
                      </a:r>
                    </a:p>
                    <a:p>
                      <a:pPr marL="342900" indent="-342900">
                        <a:lnSpc>
                          <a:spcPct val="114000"/>
                        </a:lnSpc>
                        <a:buFont typeface="Arial" panose="020B0604020202020204" pitchFamily="34" charset="0"/>
                        <a:buChar char="•"/>
                      </a:pPr>
                      <a:r>
                        <a:rPr lang="vi-VN" sz="2000" b="1" dirty="0">
                          <a:solidFill>
                            <a:schemeClr val="bg1"/>
                          </a:solidFill>
                        </a:rPr>
                        <a:t>Phân quyền rõ ràng</a:t>
                      </a:r>
                      <a:r>
                        <a:rPr lang="vi-VN" sz="2000" dirty="0">
                          <a:solidFill>
                            <a:schemeClr val="bg1"/>
                          </a:solidFill>
                        </a:rPr>
                        <a:t> giữa người dùng và quản trị viên</a:t>
                      </a:r>
                    </a:p>
                    <a:p>
                      <a:pPr marL="342900" indent="-342900">
                        <a:lnSpc>
                          <a:spcPct val="114000"/>
                        </a:lnSpc>
                        <a:buFont typeface="Arial" panose="020B0604020202020204" pitchFamily="34" charset="0"/>
                        <a:buChar char="•"/>
                      </a:pPr>
                      <a:r>
                        <a:rPr lang="vi-VN" sz="2000" dirty="0">
                          <a:solidFill>
                            <a:schemeClr val="bg1"/>
                          </a:solidFill>
                        </a:rPr>
                        <a:t>Hỗ trợ </a:t>
                      </a:r>
                      <a:r>
                        <a:rPr lang="vi-VN" sz="2000" b="1" dirty="0">
                          <a:solidFill>
                            <a:schemeClr val="bg1"/>
                          </a:solidFill>
                        </a:rPr>
                        <a:t>tìm kiếm, lọc, phân trang</a:t>
                      </a:r>
                      <a:r>
                        <a:rPr lang="vi-VN" sz="2000" dirty="0">
                          <a:solidFill>
                            <a:schemeClr val="bg1"/>
                          </a:solidFill>
                        </a:rPr>
                        <a:t> sản phẩm linh hoạt</a:t>
                      </a:r>
                    </a:p>
                    <a:p>
                      <a:pPr marL="342900" indent="-342900">
                        <a:lnSpc>
                          <a:spcPct val="114000"/>
                        </a:lnSpc>
                        <a:buFont typeface="Arial" panose="020B0604020202020204" pitchFamily="34" charset="0"/>
                        <a:buChar char="•"/>
                      </a:pPr>
                      <a:r>
                        <a:rPr lang="vi-VN" sz="2000" b="1" dirty="0">
                          <a:solidFill>
                            <a:schemeClr val="bg1"/>
                          </a:solidFill>
                        </a:rPr>
                        <a:t>Cơ sở dữ liệu chuẩn hóa</a:t>
                      </a:r>
                      <a:r>
                        <a:rPr lang="vi-VN" sz="2000" dirty="0">
                          <a:solidFill>
                            <a:schemeClr val="bg1"/>
                          </a:solidFill>
                        </a:rPr>
                        <a:t>, đảm bảo toàn vẹn dữ liệu</a:t>
                      </a:r>
                    </a:p>
                    <a:p>
                      <a:pPr marL="342900" indent="-342900">
                        <a:lnSpc>
                          <a:spcPct val="114000"/>
                        </a:lnSpc>
                        <a:buFont typeface="Arial" panose="020B0604020202020204" pitchFamily="34" charset="0"/>
                        <a:buChar char="•"/>
                      </a:pPr>
                      <a:r>
                        <a:rPr lang="vi-VN" sz="2000" b="1" dirty="0">
                          <a:solidFill>
                            <a:schemeClr val="bg1"/>
                          </a:solidFill>
                        </a:rPr>
                        <a:t>Bảo mật tốt</a:t>
                      </a:r>
                      <a:r>
                        <a:rPr lang="vi-VN" sz="2000" dirty="0">
                          <a:solidFill>
                            <a:schemeClr val="bg1"/>
                          </a:solidFill>
                        </a:rPr>
                        <a:t>: mã hóa mật khẩu, chống SQL Injection, XSS</a:t>
                      </a:r>
                    </a:p>
                    <a:p>
                      <a:pPr marL="342900" indent="-342900">
                        <a:lnSpc>
                          <a:spcPct val="114000"/>
                        </a:lnSpc>
                        <a:buFont typeface="Arial" panose="020B0604020202020204" pitchFamily="34" charset="0"/>
                        <a:buChar char="•"/>
                      </a:pPr>
                      <a:r>
                        <a:rPr lang="vi-VN" sz="2000" dirty="0">
                          <a:solidFill>
                            <a:schemeClr val="bg1"/>
                          </a:solidFill>
                        </a:rPr>
                        <a:t>Tích hợp tiện ích: </a:t>
                      </a:r>
                      <a:r>
                        <a:rPr lang="vi-VN" sz="2000" b="1" dirty="0">
                          <a:solidFill>
                            <a:schemeClr val="bg1"/>
                          </a:solidFill>
                        </a:rPr>
                        <a:t>wishlist, quản lý tài khoản, liên hệ</a:t>
                      </a:r>
                      <a:endParaRPr lang="vi-VN" sz="2000" dirty="0">
                        <a:solidFill>
                          <a:schemeClr val="bg1"/>
                        </a:solidFill>
                      </a:endParaRPr>
                    </a:p>
                    <a:p>
                      <a:endParaRPr lang="vi-VN" sz="20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342900" indent="-342900">
                        <a:lnSpc>
                          <a:spcPct val="114000"/>
                        </a:lnSpc>
                        <a:buFont typeface="Arial" panose="020B0604020202020204" pitchFamily="34" charset="0"/>
                        <a:buChar char="•"/>
                      </a:pPr>
                      <a:r>
                        <a:rPr lang="vi-VN" sz="2000" dirty="0">
                          <a:solidFill>
                            <a:schemeClr val="bg1"/>
                          </a:solidFill>
                        </a:rPr>
                        <a:t>Chưa tích hợp </a:t>
                      </a:r>
                      <a:r>
                        <a:rPr lang="vi-VN" sz="2000" b="1" dirty="0">
                          <a:solidFill>
                            <a:schemeClr val="bg1"/>
                          </a:solidFill>
                        </a:rPr>
                        <a:t>thanh toán trực tuyến</a:t>
                      </a:r>
                      <a:r>
                        <a:rPr lang="vi-VN" sz="2000" dirty="0">
                          <a:solidFill>
                            <a:schemeClr val="bg1"/>
                          </a:solidFill>
                        </a:rPr>
                        <a:t> (chỉ hỗ trợ COD)</a:t>
                      </a:r>
                    </a:p>
                    <a:p>
                      <a:pPr marL="342900" indent="-342900">
                        <a:lnSpc>
                          <a:spcPct val="114000"/>
                        </a:lnSpc>
                        <a:buFont typeface="Arial" panose="020B0604020202020204" pitchFamily="34" charset="0"/>
                        <a:buChar char="•"/>
                      </a:pPr>
                      <a:r>
                        <a:rPr lang="vi-VN" sz="2000" dirty="0">
                          <a:solidFill>
                            <a:schemeClr val="bg1"/>
                          </a:solidFill>
                        </a:rPr>
                        <a:t>Quản lý kho còn đơn giản, </a:t>
                      </a:r>
                      <a:r>
                        <a:rPr lang="vi-VN" sz="2000" b="1" dirty="0">
                          <a:solidFill>
                            <a:schemeClr val="bg1"/>
                          </a:solidFill>
                        </a:rPr>
                        <a:t>chưa có cảnh báo tồn kho</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Chưa có </a:t>
                      </a:r>
                      <a:r>
                        <a:rPr lang="vi-VN" sz="2000" b="1" dirty="0">
                          <a:solidFill>
                            <a:schemeClr val="bg1"/>
                          </a:solidFill>
                        </a:rPr>
                        <a:t>đánh giá và nhận xét sản phẩm</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Chưa </a:t>
                      </a:r>
                      <a:r>
                        <a:rPr lang="vi-VN" sz="2000" b="1" dirty="0">
                          <a:solidFill>
                            <a:schemeClr val="bg1"/>
                          </a:solidFill>
                        </a:rPr>
                        <a:t>tối ưu SEO</a:t>
                      </a:r>
                      <a:r>
                        <a:rPr lang="vi-VN" sz="2000" dirty="0">
                          <a:solidFill>
                            <a:schemeClr val="bg1"/>
                          </a:solidFill>
                        </a:rPr>
                        <a:t> cho trang sản phẩm</a:t>
                      </a:r>
                    </a:p>
                    <a:p>
                      <a:pPr marL="342900" indent="-342900">
                        <a:lnSpc>
                          <a:spcPct val="114000"/>
                        </a:lnSpc>
                        <a:buFont typeface="Arial" panose="020B0604020202020204" pitchFamily="34" charset="0"/>
                        <a:buChar char="•"/>
                      </a:pPr>
                      <a:r>
                        <a:rPr lang="vi-VN" sz="2000" dirty="0">
                          <a:solidFill>
                            <a:schemeClr val="bg1"/>
                          </a:solidFill>
                        </a:rPr>
                        <a:t>Thiếu tính năng </a:t>
                      </a:r>
                      <a:r>
                        <a:rPr lang="vi-VN" sz="2000" b="1" dirty="0">
                          <a:solidFill>
                            <a:schemeClr val="bg1"/>
                          </a:solidFill>
                        </a:rPr>
                        <a:t>marketing</a:t>
                      </a:r>
                      <a:r>
                        <a:rPr lang="vi-VN" sz="2000" dirty="0">
                          <a:solidFill>
                            <a:schemeClr val="bg1"/>
                          </a:solidFill>
                        </a:rPr>
                        <a:t> (mã giảm giá, khuyến mãi, tích điểm)</a:t>
                      </a:r>
                    </a:p>
                    <a:p>
                      <a:pPr marL="342900" indent="-342900">
                        <a:lnSpc>
                          <a:spcPct val="114000"/>
                        </a:lnSpc>
                        <a:buFont typeface="Arial" panose="020B0604020202020204" pitchFamily="34" charset="0"/>
                        <a:buChar char="•"/>
                      </a:pPr>
                      <a:r>
                        <a:rPr lang="vi-VN" sz="2000" dirty="0">
                          <a:solidFill>
                            <a:schemeClr val="bg1"/>
                          </a:solidFill>
                        </a:rPr>
                        <a:t>Chưa có </a:t>
                      </a:r>
                      <a:r>
                        <a:rPr lang="vi-VN" sz="2000" b="1" dirty="0">
                          <a:solidFill>
                            <a:schemeClr val="bg1"/>
                          </a:solidFill>
                        </a:rPr>
                        <a:t>email thông báo tự động</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Giao diện admin </a:t>
                      </a:r>
                      <a:r>
                        <a:rPr lang="vi-VN" sz="2000" b="1" dirty="0">
                          <a:solidFill>
                            <a:schemeClr val="bg1"/>
                          </a:solidFill>
                        </a:rPr>
                        <a:t>chưa có dashboard thống kê trực quan</a:t>
                      </a:r>
                      <a:endParaRPr lang="vi-VN" sz="2000" dirty="0">
                        <a:solidFill>
                          <a:schemeClr val="bg1"/>
                        </a:solidFill>
                      </a:endParaRPr>
                    </a:p>
                    <a:p>
                      <a:endParaRPr lang="vi-VN" sz="20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766456410"/>
                  </a:ext>
                </a:extLst>
              </a:tr>
            </a:tbl>
          </a:graphicData>
        </a:graphic>
      </p:graphicFrame>
    </p:spTree>
    <p:extLst>
      <p:ext uri="{BB962C8B-B14F-4D97-AF65-F5344CB8AC3E}">
        <p14:creationId xmlns:p14="http://schemas.microsoft.com/office/powerpoint/2010/main" val="377035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5.3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Hướng</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phát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triển</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24</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677334" y="1469301"/>
            <a:ext cx="8702972" cy="4280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Chuẩn hóa MVC, tách riêng Controller</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Tích hợp thanh toán online (VNPay, MoMo, ZaloPay)</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Bổ sung đánh giá – nhận xét sản phẩm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Phát triển khuyến mãi, voucher, tích điểm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Nâng cấp admin với dashboard thống kê trực quan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Tích hợp email tự động và chat/chatbot hỗ trợ</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Tối ưu SEO (URL thân thiện, meta tags, sitemap)</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Phát triển mobile app và chuyển sang RESTful API</a:t>
            </a:r>
          </a:p>
        </p:txBody>
      </p:sp>
    </p:spTree>
    <p:extLst>
      <p:ext uri="{BB962C8B-B14F-4D97-AF65-F5344CB8AC3E}">
        <p14:creationId xmlns:p14="http://schemas.microsoft.com/office/powerpoint/2010/main" val="170963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4394" y="1325860"/>
            <a:ext cx="8208644" cy="4206280"/>
          </a:xfrm>
          <a:prstGeom prst="rect">
            <a:avLst/>
          </a:prstGeom>
        </p:spPr>
        <p:txBody>
          <a:bodyPr wrap="square" lIns="0" tIns="0" rIns="0" bIns="0" rtlCol="0" anchor="t">
            <a:spAutoFit/>
          </a:bodyPr>
          <a:lstStyle/>
          <a:p>
            <a:pPr algn="ctr">
              <a:lnSpc>
                <a:spcPts val="8240"/>
              </a:lnSpc>
            </a:pPr>
            <a:r>
              <a:rPr lang="en-US" sz="6866" b="1" dirty="0">
                <a:solidFill>
                  <a:srgbClr val="123664"/>
                </a:solidFill>
                <a:latin typeface="Roboto Condensed Bold"/>
                <a:ea typeface="Roboto Condensed Bold"/>
                <a:cs typeface="Roboto Condensed Bold"/>
                <a:sym typeface="Roboto Condensed Bold"/>
              </a:rPr>
              <a:t>CẢM ƠN CÁC BẠN CÙNG QUÝ THẦY CÔ ĐÃ LẮNG NGHE!</a:t>
            </a:r>
          </a:p>
          <a:p>
            <a:pPr algn="ctr">
              <a:lnSpc>
                <a:spcPts val="8240"/>
              </a:lnSpc>
            </a:pPr>
            <a:r>
              <a:rPr lang="en-US" sz="6866" b="1" dirty="0">
                <a:solidFill>
                  <a:srgbClr val="123664"/>
                </a:solidFill>
                <a:latin typeface="Roboto Condensed Bold"/>
                <a:ea typeface="Roboto Condensed Bold"/>
                <a:cs typeface="Roboto Condensed Bold"/>
                <a:sym typeface="Roboto Condensed Bold"/>
              </a:rPr>
              <a:t>💐 💐 💐 </a:t>
            </a:r>
          </a:p>
        </p:txBody>
      </p:sp>
      <p:sp>
        <p:nvSpPr>
          <p:cNvPr id="8" name="Slide Number Placeholder 7">
            <a:extLst>
              <a:ext uri="{FF2B5EF4-FFF2-40B4-BE49-F238E27FC236}">
                <a16:creationId xmlns:a16="http://schemas.microsoft.com/office/drawing/2014/main" id="{D8002FF3-257D-FF27-DB42-8FB1774D10B0}"/>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1. Lý do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chọn</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đề</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tài</a:t>
            </a:r>
            <a:endParaRPr lang="en-US" b="1"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3</a:t>
            </a:fld>
            <a:endParaRPr lang="en-US" dirty="0"/>
          </a:p>
        </p:txBody>
      </p:sp>
      <p:sp>
        <p:nvSpPr>
          <p:cNvPr id="4" name="Rectangle 1">
            <a:extLst>
              <a:ext uri="{FF2B5EF4-FFF2-40B4-BE49-F238E27FC236}">
                <a16:creationId xmlns:a16="http://schemas.microsoft.com/office/drawing/2014/main" id="{12179BC0-578D-28C7-6817-91CD6C702D36}"/>
              </a:ext>
            </a:extLst>
          </p:cNvPr>
          <p:cNvSpPr>
            <a:spLocks noGrp="1" noChangeArrowheads="1"/>
          </p:cNvSpPr>
          <p:nvPr>
            <p:ph idx="1"/>
          </p:nvPr>
        </p:nvSpPr>
        <p:spPr bwMode="auto">
          <a:xfrm>
            <a:off x="500289" y="617974"/>
            <a:ext cx="5092437" cy="562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Tx/>
              <a:buSzTx/>
              <a:buFont typeface="Arial" panose="020B0604020202020204" pitchFamily="34" charset="0"/>
              <a:buChar char="•"/>
            </a:pPr>
            <a:endParaRPr kumimoji="0" lang="vi-VN" altLang="vi-VN" sz="22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Nước hoa – sản phẩm thời trang cao cấp, nhu cầu mua sắm online ngày càng tăng cao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Thị trường thương mại điện tử Việt Nam đang bùng nổ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Cơ hội áp dụng thực tế kiến thức PHP, MySQL và mô hình MVC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Mang lại trải nghiệm mua sắm tiện lợi cho khách hàng và quản lý hiệu quả cho admin </a:t>
            </a:r>
          </a:p>
        </p:txBody>
      </p:sp>
      <p:pic>
        <p:nvPicPr>
          <p:cNvPr id="1027" name="Picture 3" descr="Top 6 shop nước hoa chính hãng uy tín nhất hiện nay">
            <a:extLst>
              <a:ext uri="{FF2B5EF4-FFF2-40B4-BE49-F238E27FC236}">
                <a16:creationId xmlns:a16="http://schemas.microsoft.com/office/drawing/2014/main" id="{DD0096B4-7012-B5D7-1EA1-72B715B1F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1667209"/>
            <a:ext cx="619125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40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2.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Công</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nghệ</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sử</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dụng</a:t>
            </a:r>
            <a:endParaRPr lang="en-US" b="1"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4</a:t>
            </a:fld>
            <a:endParaRPr lang="en-US" dirty="0"/>
          </a:p>
        </p:txBody>
      </p:sp>
      <p:sp>
        <p:nvSpPr>
          <p:cNvPr id="4" name="Rectangle 1">
            <a:extLst>
              <a:ext uri="{FF2B5EF4-FFF2-40B4-BE49-F238E27FC236}">
                <a16:creationId xmlns:a16="http://schemas.microsoft.com/office/drawing/2014/main" id="{12179BC0-578D-28C7-6817-91CD6C702D36}"/>
              </a:ext>
            </a:extLst>
          </p:cNvPr>
          <p:cNvSpPr>
            <a:spLocks noGrp="1" noChangeArrowheads="1"/>
          </p:cNvSpPr>
          <p:nvPr>
            <p:ph idx="1"/>
          </p:nvPr>
        </p:nvSpPr>
        <p:spPr bwMode="auto">
          <a:xfrm>
            <a:off x="677334" y="479884"/>
            <a:ext cx="9951516" cy="3218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Tx/>
              <a:buSzTx/>
              <a:buFont typeface="Arial" panose="020B0604020202020204" pitchFamily="34" charset="0"/>
              <a:buChar char="•"/>
            </a:pPr>
            <a:endParaRPr kumimoji="0" lang="vi-VN" altLang="vi-VN" sz="23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Backend: PHP</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Database: MySQL</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Môi trường: XAMPP</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Frontend: HTML, CSS (Bootstrap), JavaScript</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Kiến trúc: MVC (Model – View – Controller)</a:t>
            </a:r>
          </a:p>
        </p:txBody>
      </p:sp>
      <p:pic>
        <p:nvPicPr>
          <p:cNvPr id="2051" name="Picture 3" descr="PHP – Wikipedia tiếng Việt">
            <a:extLst>
              <a:ext uri="{FF2B5EF4-FFF2-40B4-BE49-F238E27FC236}">
                <a16:creationId xmlns:a16="http://schemas.microsoft.com/office/drawing/2014/main" id="{31D9686D-D1A2-718A-5CF6-8782DBC43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19624"/>
            <a:ext cx="2208692" cy="126018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MariaDB là gì? Cách cài đặt và kết nối MariaDB - Trung tâm hỗ trợ kỹ thuật  | MATBAO.NET">
            <a:extLst>
              <a:ext uri="{FF2B5EF4-FFF2-40B4-BE49-F238E27FC236}">
                <a16:creationId xmlns:a16="http://schemas.microsoft.com/office/drawing/2014/main" id="{5B212EDA-EC5C-5D9F-E9C4-0FAC39585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208" y="4678653"/>
            <a:ext cx="2800350" cy="126018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ownload XAMPP 8.2.12 for Windows - Filehippo.com">
            <a:extLst>
              <a:ext uri="{FF2B5EF4-FFF2-40B4-BE49-F238E27FC236}">
                <a16:creationId xmlns:a16="http://schemas.microsoft.com/office/drawing/2014/main" id="{12EDA986-D2E7-6D52-6860-D21EBC4C0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74" y="4763385"/>
            <a:ext cx="1407043" cy="111642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Lập Trình Giao Diện Website Sử Dụng HTML &amp; CSS - HTML 2 | Nam Còi">
            <a:extLst>
              <a:ext uri="{FF2B5EF4-FFF2-40B4-BE49-F238E27FC236}">
                <a16:creationId xmlns:a16="http://schemas.microsoft.com/office/drawing/2014/main" id="{E6AE104A-487D-86B3-CE95-E53A31FE4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4633" y="4619624"/>
            <a:ext cx="2090848" cy="1501628"/>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Tất tần tật về mô hình MVC">
            <a:extLst>
              <a:ext uri="{FF2B5EF4-FFF2-40B4-BE49-F238E27FC236}">
                <a16:creationId xmlns:a16="http://schemas.microsoft.com/office/drawing/2014/main" id="{23B6C253-8E15-838B-4EAE-E01646B401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5508" y="4394344"/>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9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3.1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tả</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đề</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tài</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5</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554044" y="1803334"/>
            <a:ext cx="8702972" cy="268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Website bán nước hoa hỗ trợ kinh doanh trên môi trường web</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Người dùng phải đăng ký, đăng nhập để mua hàng</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Quản lý danh mục, thương hiệu và sản phẩm chi tiết</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Hỗ trợ giỏ hàng, đặt hàng, yêu thích sản phẩm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Quản trị viên quản lý hệ thống và báo cáo thống kê</a:t>
            </a:r>
          </a:p>
        </p:txBody>
      </p:sp>
    </p:spTree>
    <p:extLst>
      <p:ext uri="{BB962C8B-B14F-4D97-AF65-F5344CB8AC3E}">
        <p14:creationId xmlns:p14="http://schemas.microsoft.com/office/powerpoint/2010/main" val="190755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6</a:t>
            </a:fld>
            <a:endParaRPr lang="en-US" dirty="0"/>
          </a:p>
        </p:txBody>
      </p:sp>
      <p:pic>
        <p:nvPicPr>
          <p:cNvPr id="4" name="Picture 3">
            <a:extLst>
              <a:ext uri="{FF2B5EF4-FFF2-40B4-BE49-F238E27FC236}">
                <a16:creationId xmlns:a16="http://schemas.microsoft.com/office/drawing/2014/main" id="{3657D6B3-AA8B-9760-946D-C0DE786B2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98" y="1228724"/>
            <a:ext cx="8433303" cy="5508325"/>
          </a:xfrm>
          <a:prstGeom prst="rect">
            <a:avLst/>
          </a:prstGeom>
          <a:ln w="3175">
            <a:solidFill>
              <a:schemeClr val="tx1"/>
            </a:solidFill>
          </a:ln>
        </p:spPr>
      </p:pic>
      <p:sp>
        <p:nvSpPr>
          <p:cNvPr id="7" name="Rectangle 6">
            <a:extLst>
              <a:ext uri="{FF2B5EF4-FFF2-40B4-BE49-F238E27FC236}">
                <a16:creationId xmlns:a16="http://schemas.microsoft.com/office/drawing/2014/main" id="{DB921A62-13CD-46EA-B39B-EFDFB05A1DBA}"/>
              </a:ext>
            </a:extLst>
          </p:cNvPr>
          <p:cNvSpPr/>
          <p:nvPr/>
        </p:nvSpPr>
        <p:spPr>
          <a:xfrm>
            <a:off x="9000162" y="2774022"/>
            <a:ext cx="1304818" cy="211647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2200" dirty="0">
                <a:latin typeface="Roboto" panose="02000000000000000000" pitchFamily="2" charset="0"/>
                <a:ea typeface="Roboto" panose="02000000000000000000" pitchFamily="2" charset="0"/>
                <a:cs typeface="Roboto" panose="02000000000000000000" pitchFamily="2" charset="0"/>
              </a:rPr>
              <a:t>SƠ ĐỒ USE CASE CỦA KHÁCH HÀNG</a:t>
            </a:r>
          </a:p>
        </p:txBody>
      </p:sp>
    </p:spTree>
    <p:extLst>
      <p:ext uri="{BB962C8B-B14F-4D97-AF65-F5344CB8AC3E}">
        <p14:creationId xmlns:p14="http://schemas.microsoft.com/office/powerpoint/2010/main" val="57484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7</a:t>
            </a:fld>
            <a:endParaRPr lang="en-US" dirty="0"/>
          </a:p>
        </p:txBody>
      </p:sp>
      <p:pic>
        <p:nvPicPr>
          <p:cNvPr id="4" name="Picture 3">
            <a:extLst>
              <a:ext uri="{FF2B5EF4-FFF2-40B4-BE49-F238E27FC236}">
                <a16:creationId xmlns:a16="http://schemas.microsoft.com/office/drawing/2014/main" id="{3657D6B3-AA8B-9760-946D-C0DE786B206A}"/>
              </a:ext>
            </a:extLst>
          </p:cNvPr>
          <p:cNvPicPr>
            <a:picLocks noChangeAspect="1"/>
          </p:cNvPicPr>
          <p:nvPr/>
        </p:nvPicPr>
        <p:blipFill>
          <a:blip r:embed="rId3"/>
          <a:srcRect/>
          <a:stretch/>
        </p:blipFill>
        <p:spPr>
          <a:xfrm>
            <a:off x="241870" y="1228725"/>
            <a:ext cx="8347325" cy="5508325"/>
          </a:xfrm>
          <a:prstGeom prst="rect">
            <a:avLst/>
          </a:prstGeom>
          <a:ln w="3175">
            <a:solidFill>
              <a:schemeClr val="tx1"/>
            </a:solidFill>
          </a:ln>
        </p:spPr>
      </p:pic>
      <p:sp>
        <p:nvSpPr>
          <p:cNvPr id="7" name="Rectangle 6">
            <a:extLst>
              <a:ext uri="{FF2B5EF4-FFF2-40B4-BE49-F238E27FC236}">
                <a16:creationId xmlns:a16="http://schemas.microsoft.com/office/drawing/2014/main" id="{DB921A62-13CD-46EA-B39B-EFDFB05A1DBA}"/>
              </a:ext>
            </a:extLst>
          </p:cNvPr>
          <p:cNvSpPr/>
          <p:nvPr/>
        </p:nvSpPr>
        <p:spPr>
          <a:xfrm>
            <a:off x="9000162" y="2774022"/>
            <a:ext cx="1304818" cy="211647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2200" dirty="0">
                <a:latin typeface="Roboto" panose="02000000000000000000" pitchFamily="2" charset="0"/>
                <a:ea typeface="Roboto" panose="02000000000000000000" pitchFamily="2" charset="0"/>
                <a:cs typeface="Roboto" panose="02000000000000000000" pitchFamily="2" charset="0"/>
              </a:rPr>
              <a:t>SƠ ĐỒ USE CASE CỦA QTV</a:t>
            </a:r>
          </a:p>
        </p:txBody>
      </p:sp>
    </p:spTree>
    <p:extLst>
      <p:ext uri="{BB962C8B-B14F-4D97-AF65-F5344CB8AC3E}">
        <p14:creationId xmlns:p14="http://schemas.microsoft.com/office/powerpoint/2010/main" val="12864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3.3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phi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8</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872543" y="1791389"/>
            <a:ext cx="8702972" cy="215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Hiệu năng: tải trang nhanh, tối ưu hình ảnh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Bảo mật: mã hóa mật khẩu, chống SQL Injection, XSS</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Khả năng sử dụng: giao diện thân thiện, responsive</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Bảo trì &amp; mở rộng: code MVC, dễ nâng cấp</a:t>
            </a:r>
          </a:p>
        </p:txBody>
      </p:sp>
    </p:spTree>
    <p:extLst>
      <p:ext uri="{BB962C8B-B14F-4D97-AF65-F5344CB8AC3E}">
        <p14:creationId xmlns:p14="http://schemas.microsoft.com/office/powerpoint/2010/main" val="241834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3.4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kiến</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trúc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MVC</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9</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392198" y="2323975"/>
            <a:ext cx="5330508" cy="162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Model: xử lý dữ liệu MySQL</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View: giao diện người dùng &amp; admin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Controller: xử lý nghiệp vụ</a:t>
            </a:r>
          </a:p>
        </p:txBody>
      </p:sp>
      <p:pic>
        <p:nvPicPr>
          <p:cNvPr id="3" name="Picture 2">
            <a:extLst>
              <a:ext uri="{FF2B5EF4-FFF2-40B4-BE49-F238E27FC236}">
                <a16:creationId xmlns:a16="http://schemas.microsoft.com/office/drawing/2014/main" id="{78F1DC4F-CCEB-A499-B569-528DF3C762B6}"/>
              </a:ext>
            </a:extLst>
          </p:cNvPr>
          <p:cNvPicPr>
            <a:picLocks noChangeAspect="1"/>
          </p:cNvPicPr>
          <p:nvPr/>
        </p:nvPicPr>
        <p:blipFill>
          <a:blip r:embed="rId3"/>
          <a:stretch>
            <a:fillRect/>
          </a:stretch>
        </p:blipFill>
        <p:spPr>
          <a:xfrm>
            <a:off x="6418696" y="1684962"/>
            <a:ext cx="4656846" cy="4376791"/>
          </a:xfrm>
          <a:prstGeom prst="rect">
            <a:avLst/>
          </a:prstGeom>
        </p:spPr>
      </p:pic>
    </p:spTree>
    <p:extLst>
      <p:ext uri="{BB962C8B-B14F-4D97-AF65-F5344CB8AC3E}">
        <p14:creationId xmlns:p14="http://schemas.microsoft.com/office/powerpoint/2010/main" val="280851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rt Historical Analysis Class for High School by Slidesgo">
  <a:themeElements>
    <a:clrScheme name="Simple Light">
      <a:dk1>
        <a:srgbClr val="191919"/>
      </a:dk1>
      <a:lt1>
        <a:srgbClr val="FFFFFF"/>
      </a:lt1>
      <a:dk2>
        <a:srgbClr val="42170D"/>
      </a:dk2>
      <a:lt2>
        <a:srgbClr val="E5D1B7"/>
      </a:lt2>
      <a:accent1>
        <a:srgbClr val="C9B29F"/>
      </a:accent1>
      <a:accent2>
        <a:srgbClr val="AA9272"/>
      </a:accent2>
      <a:accent3>
        <a:srgbClr val="724515"/>
      </a:accent3>
      <a:accent4>
        <a:srgbClr val="42170D"/>
      </a:accent4>
      <a:accent5>
        <a:srgbClr val="E5D1B7"/>
      </a:accent5>
      <a:accent6>
        <a:srgbClr val="C9B29F"/>
      </a:accent6>
      <a:hlink>
        <a:srgbClr val="7245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Art Historical Analysis Class for High School by Slidesgo</Template>
  <TotalTime>452</TotalTime>
  <Words>2307</Words>
  <Application>Microsoft Office PowerPoint</Application>
  <PresentationFormat>Widescreen</PresentationFormat>
  <Paragraphs>170</Paragraphs>
  <Slides>25</Slides>
  <Notes>23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Arial</vt:lpstr>
      <vt:lpstr>Calibri</vt:lpstr>
      <vt:lpstr>Calistoga</vt:lpstr>
      <vt:lpstr>Chivo</vt:lpstr>
      <vt:lpstr>Proxima Nova</vt:lpstr>
      <vt:lpstr>PT Sans</vt:lpstr>
      <vt:lpstr>Roboto</vt:lpstr>
      <vt:lpstr>Roboto Condensed </vt:lpstr>
      <vt:lpstr>Roboto Condensed Bold</vt:lpstr>
      <vt:lpstr>Roboto Condensed Light</vt:lpstr>
      <vt:lpstr>Times New Roman</vt:lpstr>
      <vt:lpstr>Trebuchet MS</vt:lpstr>
      <vt:lpstr>Wingdings 3</vt:lpstr>
      <vt:lpstr>Art Historical Analysis Class for High School by Slidesgo</vt:lpstr>
      <vt:lpstr>Slidesgo Final Pages</vt:lpstr>
      <vt:lpstr>Facet</vt:lpstr>
      <vt:lpstr>PowerPoint Presentation</vt:lpstr>
      <vt:lpstr>NỘI DUNG</vt:lpstr>
      <vt:lpstr>1. Lý do chọn đề tài</vt:lpstr>
      <vt:lpstr>2. Công nghệ sử dụng</vt:lpstr>
      <vt:lpstr>3. PHÂN TÍCH VÀ THIẾT KẾ HỆ THỐNG  3.1 Mô tả đề tài</vt:lpstr>
      <vt:lpstr>3. PHÂN TÍCH VÀ THIẾT KẾ HỆ THỐNG  3.2 Yêu cầu chức năng</vt:lpstr>
      <vt:lpstr>3. PHÂN TÍCH VÀ THIẾT KẾ HỆ THỐNG  3.2 Yêu cầu chức năng</vt:lpstr>
      <vt:lpstr>3. PHÂN TÍCH VÀ THIẾT KẾ HỆ THỐNG  3.3 Yêu cầu phi chức năng</vt:lpstr>
      <vt:lpstr>3. PHÂN TÍCH VÀ THIẾT KẾ HỆ THỐNG  3.4 Mô hình kiến trúc MVC</vt:lpstr>
      <vt:lpstr>3. PHÂN TÍCH VÀ THIẾT KẾ HỆ THỐNG  3.5 Các mô hình ERD</vt:lpstr>
      <vt:lpstr>3. PHÂN TÍCH VÀ THIẾT KẾ HỆ THỐNG  3.5 Các mô hình ERD</vt:lpstr>
      <vt:lpstr>3. PHÂN TÍCH VÀ THIẾT KẾ HỆ THỐNG  3.5 Các mô hình ERD</vt:lpstr>
      <vt:lpstr>4. XÂY DỰNG WEBSITE</vt:lpstr>
      <vt:lpstr>4. XÂY DỰNG WEBSITE</vt:lpstr>
      <vt:lpstr>4. XÂY DỰNG WEBSITE</vt:lpstr>
      <vt:lpstr>4. XÂY DỰNG WEBSITE</vt:lpstr>
      <vt:lpstr>4. XÂY DỰNG WEBSITE</vt:lpstr>
      <vt:lpstr>4. XÂY DỰNG WEBSITE</vt:lpstr>
      <vt:lpstr>4. XÂY DỰNG WEBSITE</vt:lpstr>
      <vt:lpstr>4. XÂY DỰNG WEBSITE</vt:lpstr>
      <vt:lpstr>4. XÂY DỰNG WEBSITE</vt:lpstr>
      <vt:lpstr>5. KẾT LUẬN VÀ HƯỚNG PHÁT TRIỂN  5.1 Kết quả đạt được</vt:lpstr>
      <vt:lpstr>5. KẾT LUẬN VÀ HƯỚNG PHÁT TRIỂN  5.2 Ưu, nhược điểm</vt:lpstr>
      <vt:lpstr>5. KẾT LUẬN VÀ HƯỚNG PHÁT TRIỂN  5.3 Hướng phát triển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đăng ký tìm việc Trung tâm Giới thiệu Việc làm</dc:title>
  <dc:subject/>
  <dc:creator/>
  <cp:keywords/>
  <dc:description>generated using python-pptx</dc:description>
  <cp:lastModifiedBy>Luan PHam</cp:lastModifiedBy>
  <cp:revision>43</cp:revision>
  <dcterms:created xsi:type="dcterms:W3CDTF">2013-01-27T09:14:16Z</dcterms:created>
  <dcterms:modified xsi:type="dcterms:W3CDTF">2026-01-08T13:12:32Z</dcterms:modified>
  <cp:category/>
</cp:coreProperties>
</file>